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3" r:id="rId1"/>
  </p:sldMasterIdLst>
  <p:notesMasterIdLst>
    <p:notesMasterId r:id="rId54"/>
  </p:notesMasterIdLst>
  <p:handoutMasterIdLst>
    <p:handoutMasterId r:id="rId55"/>
  </p:handoutMasterIdLst>
  <p:sldIdLst>
    <p:sldId id="2075" r:id="rId2"/>
    <p:sldId id="2412" r:id="rId3"/>
    <p:sldId id="2454" r:id="rId4"/>
    <p:sldId id="2437" r:id="rId5"/>
    <p:sldId id="2455" r:id="rId6"/>
    <p:sldId id="2456" r:id="rId7"/>
    <p:sldId id="2413" r:id="rId8"/>
    <p:sldId id="2457" r:id="rId9"/>
    <p:sldId id="2414" r:id="rId10"/>
    <p:sldId id="2415" r:id="rId11"/>
    <p:sldId id="2439" r:id="rId12"/>
    <p:sldId id="2428" r:id="rId13"/>
    <p:sldId id="2226" r:id="rId14"/>
    <p:sldId id="2438" r:id="rId15"/>
    <p:sldId id="2426" r:id="rId16"/>
    <p:sldId id="1816" r:id="rId17"/>
    <p:sldId id="2416" r:id="rId18"/>
    <p:sldId id="2429" r:id="rId19"/>
    <p:sldId id="2430" r:id="rId20"/>
    <p:sldId id="2431" r:id="rId21"/>
    <p:sldId id="2432" r:id="rId22"/>
    <p:sldId id="2417" r:id="rId23"/>
    <p:sldId id="2283" r:id="rId24"/>
    <p:sldId id="2284" r:id="rId25"/>
    <p:sldId id="2285" r:id="rId26"/>
    <p:sldId id="2418" r:id="rId27"/>
    <p:sldId id="1819" r:id="rId28"/>
    <p:sldId id="2222" r:id="rId29"/>
    <p:sldId id="1818" r:id="rId30"/>
    <p:sldId id="2269" r:id="rId31"/>
    <p:sldId id="2263" r:id="rId32"/>
    <p:sldId id="2264" r:id="rId33"/>
    <p:sldId id="2265" r:id="rId34"/>
    <p:sldId id="1817" r:id="rId35"/>
    <p:sldId id="1887" r:id="rId36"/>
    <p:sldId id="2179" r:id="rId37"/>
    <p:sldId id="2441" r:id="rId38"/>
    <p:sldId id="2434" r:id="rId39"/>
    <p:sldId id="2435" r:id="rId40"/>
    <p:sldId id="2440" r:id="rId41"/>
    <p:sldId id="2442" r:id="rId42"/>
    <p:sldId id="2443" r:id="rId43"/>
    <p:sldId id="2444" r:id="rId44"/>
    <p:sldId id="2445" r:id="rId45"/>
    <p:sldId id="2446" r:id="rId46"/>
    <p:sldId id="2447" r:id="rId47"/>
    <p:sldId id="2448" r:id="rId48"/>
    <p:sldId id="2449" r:id="rId49"/>
    <p:sldId id="2450" r:id="rId50"/>
    <p:sldId id="2451" r:id="rId51"/>
    <p:sldId id="2453" r:id="rId52"/>
    <p:sldId id="2452" r:id="rId53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onstantia" panose="02030602050306030303" pitchFamily="18" charset="0"/>
      <p:regular r:id="rId60"/>
      <p:bold r:id="rId61"/>
      <p:italic r:id="rId62"/>
      <p:boldItalic r:id="rId63"/>
    </p:embeddedFont>
    <p:embeddedFont>
      <p:font typeface="ＭＳ Ｐ明朝" panose="02020600040205080304" pitchFamily="18" charset="-128"/>
      <p:regular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ＭＳ Ｐゴシック" panose="020B0600070205080204" pitchFamily="34" charset="-128"/>
      <p:regular r:id="rId67"/>
    </p:embeddedFont>
    <p:embeddedFont>
      <p:font typeface="Tahoma" panose="020B0604030504040204" pitchFamily="34" charset="0"/>
      <p:regular r:id="rId68"/>
      <p:bold r:id="rId69"/>
    </p:embeddedFont>
  </p:embeddedFontLst>
  <p:custDataLst>
    <p:tags r:id="rId70"/>
  </p:custDataLst>
  <p:defaultTextStyle>
    <a:defPPr>
      <a:defRPr lang="ja-JP"/>
    </a:defPPr>
    <a:lvl1pPr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4400"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CC"/>
    <a:srgbClr val="14663B"/>
    <a:srgbClr val="097542"/>
    <a:srgbClr val="000099"/>
    <a:srgbClr val="085823"/>
    <a:srgbClr val="333333"/>
    <a:srgbClr val="CC0000"/>
    <a:srgbClr val="1C1C1C"/>
    <a:srgbClr val="045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0" autoAdjust="0"/>
  </p:normalViewPr>
  <p:slideViewPr>
    <p:cSldViewPr>
      <p:cViewPr varScale="1">
        <p:scale>
          <a:sx n="118" d="100"/>
          <a:sy n="118" d="100"/>
        </p:scale>
        <p:origin x="1386" y="96"/>
      </p:cViewPr>
      <p:guideLst>
        <p:guide orient="horz" pos="2112"/>
        <p:guide pos="1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938"/>
    </p:cViewPr>
  </p:sorterViewPr>
  <p:notesViewPr>
    <p:cSldViewPr>
      <p:cViewPr>
        <p:scale>
          <a:sx n="150" d="100"/>
          <a:sy n="150" d="100"/>
        </p:scale>
        <p:origin x="1212" y="-253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7D86EF-2D62-44C6-B66B-D0BCD8B5415C}" type="doc">
      <dgm:prSet loTypeId="urn:microsoft.com/office/officeart/2008/layout/VerticalCurvedList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E75B28-AB85-4D5B-99BF-27A392F181BC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effectLst/>
            </a:rPr>
            <a:t>1. </a:t>
          </a:r>
          <a:r>
            <a:rPr lang="id-ID" b="1" dirty="0" smtClean="0">
              <a:solidFill>
                <a:schemeClr val="tx1"/>
              </a:solidFill>
              <a:effectLst/>
            </a:rPr>
            <a:t>Pengantar Penelitian</a:t>
          </a:r>
          <a:endParaRPr lang="en-US" b="1" dirty="0">
            <a:solidFill>
              <a:schemeClr val="tx1"/>
            </a:solidFill>
            <a:effectLst/>
          </a:endParaRPr>
        </a:p>
      </dgm:t>
    </dgm:pt>
    <dgm:pt modelId="{DFFFE710-2B7D-4EE5-8422-2CA958DD2836}" type="parTrans" cxnId="{BA346185-E011-4D15-8749-77EBDF9A77E4}">
      <dgm:prSet/>
      <dgm:spPr/>
      <dgm:t>
        <a:bodyPr/>
        <a:lstStyle/>
        <a:p>
          <a:endParaRPr lang="en-US"/>
        </a:p>
      </dgm:t>
    </dgm:pt>
    <dgm:pt modelId="{5EE00A65-C21A-4C65-9FFE-7C072A098420}" type="sibTrans" cxnId="{BA346185-E011-4D15-8749-77EBDF9A77E4}">
      <dgm:prSet/>
      <dgm:spPr/>
      <dgm:t>
        <a:bodyPr/>
        <a:lstStyle/>
        <a:p>
          <a:endParaRPr lang="en-US"/>
        </a:p>
      </dgm:t>
    </dgm:pt>
    <dgm:pt modelId="{5ABA629F-5ACA-4CB0-852E-36507611C0B2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2. </a:t>
          </a:r>
          <a:r>
            <a:rPr lang="en-US" dirty="0" err="1" smtClean="0">
              <a:solidFill>
                <a:schemeClr val="tx1"/>
              </a:solidFill>
            </a:rPr>
            <a:t>Tahapan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Penelitian</a:t>
          </a:r>
          <a:endParaRPr lang="en-US" dirty="0">
            <a:solidFill>
              <a:schemeClr val="tx1"/>
            </a:solidFill>
          </a:endParaRPr>
        </a:p>
      </dgm:t>
    </dgm:pt>
    <dgm:pt modelId="{F3E6C27E-9AE1-416E-AA30-16DAF43C395D}" type="parTrans" cxnId="{F3E6976B-C3C7-4A62-B896-A9FD224FBF7C}">
      <dgm:prSet/>
      <dgm:spPr/>
      <dgm:t>
        <a:bodyPr/>
        <a:lstStyle/>
        <a:p>
          <a:endParaRPr lang="id-ID"/>
        </a:p>
      </dgm:t>
    </dgm:pt>
    <dgm:pt modelId="{9DBB2C32-27B7-462E-A2E1-D859B61C444E}" type="sibTrans" cxnId="{F3E6976B-C3C7-4A62-B896-A9FD224FBF7C}">
      <dgm:prSet/>
      <dgm:spPr/>
      <dgm:t>
        <a:bodyPr/>
        <a:lstStyle/>
        <a:p>
          <a:endParaRPr lang="id-ID"/>
        </a:p>
      </dgm:t>
    </dgm:pt>
    <dgm:pt modelId="{E6AD5E5A-494C-4B2C-B964-BCF6B1A23883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3. Literature Review</a:t>
          </a:r>
          <a:endParaRPr lang="en-US" dirty="0">
            <a:solidFill>
              <a:schemeClr val="tx1"/>
            </a:solidFill>
          </a:endParaRPr>
        </a:p>
      </dgm:t>
    </dgm:pt>
    <dgm:pt modelId="{0F790713-4237-433A-8611-B0EA4EE639FF}" type="parTrans" cxnId="{38EEAE81-A3A2-4A39-A75F-72F1124BECF5}">
      <dgm:prSet/>
      <dgm:spPr/>
      <dgm:t>
        <a:bodyPr/>
        <a:lstStyle/>
        <a:p>
          <a:endParaRPr lang="id-ID"/>
        </a:p>
      </dgm:t>
    </dgm:pt>
    <dgm:pt modelId="{DB194F82-9C0F-4155-888B-04752AD0EED8}" type="sibTrans" cxnId="{38EEAE81-A3A2-4A39-A75F-72F1124BECF5}">
      <dgm:prSet/>
      <dgm:spPr/>
      <dgm:t>
        <a:bodyPr/>
        <a:lstStyle/>
        <a:p>
          <a:endParaRPr lang="id-ID"/>
        </a:p>
      </dgm:t>
    </dgm:pt>
    <dgm:pt modelId="{13C7DB5F-04EB-475B-983A-55E668C397BC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4. </a:t>
          </a:r>
          <a:r>
            <a:rPr lang="en-US" dirty="0" err="1" smtClean="0">
              <a:solidFill>
                <a:schemeClr val="tx1"/>
              </a:solidFill>
            </a:rPr>
            <a:t>Penulisan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Ilmiah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dan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Publikasi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Penelitian</a:t>
          </a:r>
          <a:endParaRPr lang="id-ID" i="1" dirty="0">
            <a:solidFill>
              <a:schemeClr val="tx1"/>
            </a:solidFill>
          </a:endParaRPr>
        </a:p>
      </dgm:t>
    </dgm:pt>
    <dgm:pt modelId="{746EE1F1-EAA0-4762-9295-012CEE423930}" type="parTrans" cxnId="{B1A68F55-CC5C-444C-8F19-BA640397F8B2}">
      <dgm:prSet/>
      <dgm:spPr/>
      <dgm:t>
        <a:bodyPr/>
        <a:lstStyle/>
        <a:p>
          <a:endParaRPr lang="id-ID"/>
        </a:p>
      </dgm:t>
    </dgm:pt>
    <dgm:pt modelId="{C81F0F70-70E7-412E-A3A6-5FC15B6ECAAC}" type="sibTrans" cxnId="{B1A68F55-CC5C-444C-8F19-BA640397F8B2}">
      <dgm:prSet/>
      <dgm:spPr/>
      <dgm:t>
        <a:bodyPr/>
        <a:lstStyle/>
        <a:p>
          <a:endParaRPr lang="id-ID"/>
        </a:p>
      </dgm:t>
    </dgm:pt>
    <dgm:pt modelId="{0456BA7D-991F-4896-9456-C4D6351A3831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5. Systematic Literature Review (SLR)</a:t>
          </a:r>
          <a:endParaRPr lang="en-US" dirty="0">
            <a:solidFill>
              <a:schemeClr val="tx1"/>
            </a:solidFill>
          </a:endParaRPr>
        </a:p>
      </dgm:t>
    </dgm:pt>
    <dgm:pt modelId="{887F28E8-7285-425E-BDBB-98D450343A84}" type="parTrans" cxnId="{D0752EE4-2582-4A48-B75A-30E270DEAF86}">
      <dgm:prSet/>
      <dgm:spPr/>
      <dgm:t>
        <a:bodyPr/>
        <a:lstStyle/>
        <a:p>
          <a:endParaRPr lang="id-ID"/>
        </a:p>
      </dgm:t>
    </dgm:pt>
    <dgm:pt modelId="{5FBF904B-1344-48E2-A20E-3FBF9BD4A004}" type="sibTrans" cxnId="{D0752EE4-2582-4A48-B75A-30E270DEAF86}">
      <dgm:prSet/>
      <dgm:spPr/>
      <dgm:t>
        <a:bodyPr/>
        <a:lstStyle/>
        <a:p>
          <a:endParaRPr lang="id-ID"/>
        </a:p>
      </dgm:t>
    </dgm:pt>
    <dgm:pt modelId="{D385DD73-CD43-4171-BCE4-C9E0319250BB}">
      <dgm:prSet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6. </a:t>
          </a:r>
          <a:r>
            <a:rPr lang="en-US" dirty="0" err="1" smtClean="0">
              <a:solidFill>
                <a:schemeClr val="tx1"/>
              </a:solidFill>
            </a:rPr>
            <a:t>Pembimbingan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dan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Presentasi</a:t>
          </a:r>
          <a:r>
            <a:rPr lang="en-US" dirty="0" smtClean="0">
              <a:solidFill>
                <a:schemeClr val="tx1"/>
              </a:solidFill>
            </a:rPr>
            <a:t> </a:t>
          </a:r>
          <a:r>
            <a:rPr lang="en-US" dirty="0" err="1" smtClean="0">
              <a:solidFill>
                <a:schemeClr val="tx1"/>
              </a:solidFill>
            </a:rPr>
            <a:t>Penelitian</a:t>
          </a:r>
          <a:endParaRPr lang="en-US" dirty="0">
            <a:solidFill>
              <a:schemeClr val="tx1"/>
            </a:solidFill>
          </a:endParaRPr>
        </a:p>
      </dgm:t>
    </dgm:pt>
    <dgm:pt modelId="{A32F877D-796E-4468-8F30-54246868CF79}" type="parTrans" cxnId="{BA6C0385-0E76-4C17-9678-7E9C465A3A44}">
      <dgm:prSet/>
      <dgm:spPr/>
      <dgm:t>
        <a:bodyPr/>
        <a:lstStyle/>
        <a:p>
          <a:endParaRPr lang="id-ID"/>
        </a:p>
      </dgm:t>
    </dgm:pt>
    <dgm:pt modelId="{A8CA130C-6714-4C20-80BA-43D3C00D6B6F}" type="sibTrans" cxnId="{BA6C0385-0E76-4C17-9678-7E9C465A3A44}">
      <dgm:prSet/>
      <dgm:spPr/>
      <dgm:t>
        <a:bodyPr/>
        <a:lstStyle/>
        <a:p>
          <a:endParaRPr lang="id-ID"/>
        </a:p>
      </dgm:t>
    </dgm:pt>
    <dgm:pt modelId="{B7FA4153-5FAB-4ABD-9543-2EDE3A3A6DE1}" type="pres">
      <dgm:prSet presAssocID="{B07D86EF-2D62-44C6-B66B-D0BCD8B5415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507BAF8-5B4A-447C-ABB5-C52C4CEF29D4}" type="pres">
      <dgm:prSet presAssocID="{B07D86EF-2D62-44C6-B66B-D0BCD8B5415C}" presName="Name1" presStyleCnt="0"/>
      <dgm:spPr/>
    </dgm:pt>
    <dgm:pt modelId="{FBB0DBA0-904F-4732-B5FC-F9A81C3FB897}" type="pres">
      <dgm:prSet presAssocID="{B07D86EF-2D62-44C6-B66B-D0BCD8B5415C}" presName="cycle" presStyleCnt="0"/>
      <dgm:spPr/>
    </dgm:pt>
    <dgm:pt modelId="{06DCD9DD-7CB6-4A26-A4DA-C66898499B46}" type="pres">
      <dgm:prSet presAssocID="{B07D86EF-2D62-44C6-B66B-D0BCD8B5415C}" presName="srcNode" presStyleLbl="node1" presStyleIdx="0" presStyleCnt="6"/>
      <dgm:spPr/>
    </dgm:pt>
    <dgm:pt modelId="{F2668C33-3775-45F7-8B1C-53CD547A9962}" type="pres">
      <dgm:prSet presAssocID="{B07D86EF-2D62-44C6-B66B-D0BCD8B5415C}" presName="conn" presStyleLbl="parChTrans1D2" presStyleIdx="0" presStyleCnt="1"/>
      <dgm:spPr/>
      <dgm:t>
        <a:bodyPr/>
        <a:lstStyle/>
        <a:p>
          <a:endParaRPr lang="en-US"/>
        </a:p>
      </dgm:t>
    </dgm:pt>
    <dgm:pt modelId="{DF2A2467-01F5-4720-84E2-9FFC6ACFFD99}" type="pres">
      <dgm:prSet presAssocID="{B07D86EF-2D62-44C6-B66B-D0BCD8B5415C}" presName="extraNode" presStyleLbl="node1" presStyleIdx="0" presStyleCnt="6"/>
      <dgm:spPr/>
    </dgm:pt>
    <dgm:pt modelId="{E98A4464-3594-4859-B4E1-8FD459CAE4C7}" type="pres">
      <dgm:prSet presAssocID="{B07D86EF-2D62-44C6-B66B-D0BCD8B5415C}" presName="dstNode" presStyleLbl="node1" presStyleIdx="0" presStyleCnt="6"/>
      <dgm:spPr/>
    </dgm:pt>
    <dgm:pt modelId="{C95AE1C9-6883-41D7-BFBF-96D36DF01284}" type="pres">
      <dgm:prSet presAssocID="{61E75B28-AB85-4D5B-99BF-27A392F181BC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2A2194-AD0F-40FB-B76E-84EC5EEF1804}" type="pres">
      <dgm:prSet presAssocID="{61E75B28-AB85-4D5B-99BF-27A392F181BC}" presName="accent_1" presStyleCnt="0"/>
      <dgm:spPr/>
    </dgm:pt>
    <dgm:pt modelId="{6A4F07D3-5ED9-4760-BDA4-B572E595E3B3}" type="pres">
      <dgm:prSet presAssocID="{61E75B28-AB85-4D5B-99BF-27A392F181BC}" presName="accentRepeatNode" presStyleLbl="solidFgAcc1" presStyleIdx="0" presStyleCnt="6"/>
      <dgm:spPr/>
    </dgm:pt>
    <dgm:pt modelId="{A46F6442-9543-402D-9D72-6CD69DA9E324}" type="pres">
      <dgm:prSet presAssocID="{5ABA629F-5ACA-4CB0-852E-36507611C0B2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A3CC3EC-20F6-4AB8-8CC2-5AE0F4BC6A52}" type="pres">
      <dgm:prSet presAssocID="{5ABA629F-5ACA-4CB0-852E-36507611C0B2}" presName="accent_2" presStyleCnt="0"/>
      <dgm:spPr/>
    </dgm:pt>
    <dgm:pt modelId="{745C97B3-5596-4939-A084-551783CA53DD}" type="pres">
      <dgm:prSet presAssocID="{5ABA629F-5ACA-4CB0-852E-36507611C0B2}" presName="accentRepeatNode" presStyleLbl="solidFgAcc1" presStyleIdx="1" presStyleCnt="6"/>
      <dgm:spPr/>
    </dgm:pt>
    <dgm:pt modelId="{55261763-0AEC-4D31-8136-12392D2D8CAC}" type="pres">
      <dgm:prSet presAssocID="{E6AD5E5A-494C-4B2C-B964-BCF6B1A23883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154989E-1859-49B5-9D2C-E6523DA4E475}" type="pres">
      <dgm:prSet presAssocID="{E6AD5E5A-494C-4B2C-B964-BCF6B1A23883}" presName="accent_3" presStyleCnt="0"/>
      <dgm:spPr/>
    </dgm:pt>
    <dgm:pt modelId="{3BB461CF-AE05-4EC3-83A9-BD1BBC1DF3F0}" type="pres">
      <dgm:prSet presAssocID="{E6AD5E5A-494C-4B2C-B964-BCF6B1A23883}" presName="accentRepeatNode" presStyleLbl="solidFgAcc1" presStyleIdx="2" presStyleCnt="6"/>
      <dgm:spPr/>
    </dgm:pt>
    <dgm:pt modelId="{37045537-A092-43CE-9489-E2363CE24285}" type="pres">
      <dgm:prSet presAssocID="{13C7DB5F-04EB-475B-983A-55E668C397BC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F2D0488-EFAE-4289-9A49-0A883F0A5E47}" type="pres">
      <dgm:prSet presAssocID="{13C7DB5F-04EB-475B-983A-55E668C397BC}" presName="accent_4" presStyleCnt="0"/>
      <dgm:spPr/>
    </dgm:pt>
    <dgm:pt modelId="{F22447C9-6178-4BDF-AD93-D3C8B72968BB}" type="pres">
      <dgm:prSet presAssocID="{13C7DB5F-04EB-475B-983A-55E668C397BC}" presName="accentRepeatNode" presStyleLbl="solidFgAcc1" presStyleIdx="3" presStyleCnt="6"/>
      <dgm:spPr/>
    </dgm:pt>
    <dgm:pt modelId="{F8208DB3-772A-413C-9BE1-16529BF6F398}" type="pres">
      <dgm:prSet presAssocID="{0456BA7D-991F-4896-9456-C4D6351A3831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742B94E-CDAD-4DB6-8AE3-02B3263B75FE}" type="pres">
      <dgm:prSet presAssocID="{0456BA7D-991F-4896-9456-C4D6351A3831}" presName="accent_5" presStyleCnt="0"/>
      <dgm:spPr/>
    </dgm:pt>
    <dgm:pt modelId="{2FFBCD89-C349-420B-A154-252D9F74A287}" type="pres">
      <dgm:prSet presAssocID="{0456BA7D-991F-4896-9456-C4D6351A3831}" presName="accentRepeatNode" presStyleLbl="solidFgAcc1" presStyleIdx="4" presStyleCnt="6"/>
      <dgm:spPr/>
    </dgm:pt>
    <dgm:pt modelId="{DE8BBC9A-2AED-4E65-8D98-B344E92E5F79}" type="pres">
      <dgm:prSet presAssocID="{D385DD73-CD43-4171-BCE4-C9E0319250B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B34327F-0CD2-4C8C-8AB1-83B9635AA843}" type="pres">
      <dgm:prSet presAssocID="{D385DD73-CD43-4171-BCE4-C9E0319250BB}" presName="accent_6" presStyleCnt="0"/>
      <dgm:spPr/>
    </dgm:pt>
    <dgm:pt modelId="{14679AA7-89A1-4991-9B88-549C5E85B9DA}" type="pres">
      <dgm:prSet presAssocID="{D385DD73-CD43-4171-BCE4-C9E0319250BB}" presName="accentRepeatNode" presStyleLbl="solidFgAcc1" presStyleIdx="5" presStyleCnt="6"/>
      <dgm:spPr/>
    </dgm:pt>
  </dgm:ptLst>
  <dgm:cxnLst>
    <dgm:cxn modelId="{444716E0-922D-4606-99F0-886F9251242E}" type="presOf" srcId="{61E75B28-AB85-4D5B-99BF-27A392F181BC}" destId="{C95AE1C9-6883-41D7-BFBF-96D36DF01284}" srcOrd="0" destOrd="0" presId="urn:microsoft.com/office/officeart/2008/layout/VerticalCurvedList"/>
    <dgm:cxn modelId="{0E3741F4-C0AF-46B5-B176-181F4E61B802}" type="presOf" srcId="{D385DD73-CD43-4171-BCE4-C9E0319250BB}" destId="{DE8BBC9A-2AED-4E65-8D98-B344E92E5F79}" srcOrd="0" destOrd="0" presId="urn:microsoft.com/office/officeart/2008/layout/VerticalCurvedList"/>
    <dgm:cxn modelId="{891F9FBA-4888-4CCF-AB63-98F4EA1BFE91}" type="presOf" srcId="{B07D86EF-2D62-44C6-B66B-D0BCD8B5415C}" destId="{B7FA4153-5FAB-4ABD-9543-2EDE3A3A6DE1}" srcOrd="0" destOrd="0" presId="urn:microsoft.com/office/officeart/2008/layout/VerticalCurvedList"/>
    <dgm:cxn modelId="{D0752EE4-2582-4A48-B75A-30E270DEAF86}" srcId="{B07D86EF-2D62-44C6-B66B-D0BCD8B5415C}" destId="{0456BA7D-991F-4896-9456-C4D6351A3831}" srcOrd="4" destOrd="0" parTransId="{887F28E8-7285-425E-BDBB-98D450343A84}" sibTransId="{5FBF904B-1344-48E2-A20E-3FBF9BD4A004}"/>
    <dgm:cxn modelId="{BA6C0385-0E76-4C17-9678-7E9C465A3A44}" srcId="{B07D86EF-2D62-44C6-B66B-D0BCD8B5415C}" destId="{D385DD73-CD43-4171-BCE4-C9E0319250BB}" srcOrd="5" destOrd="0" parTransId="{A32F877D-796E-4468-8F30-54246868CF79}" sibTransId="{A8CA130C-6714-4C20-80BA-43D3C00D6B6F}"/>
    <dgm:cxn modelId="{94E720AA-0BD4-457C-AB34-D104275338DC}" type="presOf" srcId="{5ABA629F-5ACA-4CB0-852E-36507611C0B2}" destId="{A46F6442-9543-402D-9D72-6CD69DA9E324}" srcOrd="0" destOrd="0" presId="urn:microsoft.com/office/officeart/2008/layout/VerticalCurvedList"/>
    <dgm:cxn modelId="{894948C0-7BC1-467B-927C-F21E2197A620}" type="presOf" srcId="{0456BA7D-991F-4896-9456-C4D6351A3831}" destId="{F8208DB3-772A-413C-9BE1-16529BF6F398}" srcOrd="0" destOrd="0" presId="urn:microsoft.com/office/officeart/2008/layout/VerticalCurvedList"/>
    <dgm:cxn modelId="{4AB6E85D-1E14-4DB2-A0AF-9EFA55CEC536}" type="presOf" srcId="{E6AD5E5A-494C-4B2C-B964-BCF6B1A23883}" destId="{55261763-0AEC-4D31-8136-12392D2D8CAC}" srcOrd="0" destOrd="0" presId="urn:microsoft.com/office/officeart/2008/layout/VerticalCurvedList"/>
    <dgm:cxn modelId="{38EEAE81-A3A2-4A39-A75F-72F1124BECF5}" srcId="{B07D86EF-2D62-44C6-B66B-D0BCD8B5415C}" destId="{E6AD5E5A-494C-4B2C-B964-BCF6B1A23883}" srcOrd="2" destOrd="0" parTransId="{0F790713-4237-433A-8611-B0EA4EE639FF}" sibTransId="{DB194F82-9C0F-4155-888B-04752AD0EED8}"/>
    <dgm:cxn modelId="{F3E6976B-C3C7-4A62-B896-A9FD224FBF7C}" srcId="{B07D86EF-2D62-44C6-B66B-D0BCD8B5415C}" destId="{5ABA629F-5ACA-4CB0-852E-36507611C0B2}" srcOrd="1" destOrd="0" parTransId="{F3E6C27E-9AE1-416E-AA30-16DAF43C395D}" sibTransId="{9DBB2C32-27B7-462E-A2E1-D859B61C444E}"/>
    <dgm:cxn modelId="{6E916E50-B166-4E19-821E-51938E695589}" type="presOf" srcId="{13C7DB5F-04EB-475B-983A-55E668C397BC}" destId="{37045537-A092-43CE-9489-E2363CE24285}" srcOrd="0" destOrd="0" presId="urn:microsoft.com/office/officeart/2008/layout/VerticalCurvedList"/>
    <dgm:cxn modelId="{103FA9CE-D891-431A-B229-70431AB78A16}" type="presOf" srcId="{5EE00A65-C21A-4C65-9FFE-7C072A098420}" destId="{F2668C33-3775-45F7-8B1C-53CD547A9962}" srcOrd="0" destOrd="0" presId="urn:microsoft.com/office/officeart/2008/layout/VerticalCurvedList"/>
    <dgm:cxn modelId="{BA346185-E011-4D15-8749-77EBDF9A77E4}" srcId="{B07D86EF-2D62-44C6-B66B-D0BCD8B5415C}" destId="{61E75B28-AB85-4D5B-99BF-27A392F181BC}" srcOrd="0" destOrd="0" parTransId="{DFFFE710-2B7D-4EE5-8422-2CA958DD2836}" sibTransId="{5EE00A65-C21A-4C65-9FFE-7C072A098420}"/>
    <dgm:cxn modelId="{B1A68F55-CC5C-444C-8F19-BA640397F8B2}" srcId="{B07D86EF-2D62-44C6-B66B-D0BCD8B5415C}" destId="{13C7DB5F-04EB-475B-983A-55E668C397BC}" srcOrd="3" destOrd="0" parTransId="{746EE1F1-EAA0-4762-9295-012CEE423930}" sibTransId="{C81F0F70-70E7-412E-A3A6-5FC15B6ECAAC}"/>
    <dgm:cxn modelId="{136F8A36-3814-4024-A9F3-72F5E43564FA}" type="presParOf" srcId="{B7FA4153-5FAB-4ABD-9543-2EDE3A3A6DE1}" destId="{D507BAF8-5B4A-447C-ABB5-C52C4CEF29D4}" srcOrd="0" destOrd="0" presId="urn:microsoft.com/office/officeart/2008/layout/VerticalCurvedList"/>
    <dgm:cxn modelId="{3FDBA11D-CAEE-4E32-9678-1ED6E6A9FBE9}" type="presParOf" srcId="{D507BAF8-5B4A-447C-ABB5-C52C4CEF29D4}" destId="{FBB0DBA0-904F-4732-B5FC-F9A81C3FB897}" srcOrd="0" destOrd="0" presId="urn:microsoft.com/office/officeart/2008/layout/VerticalCurvedList"/>
    <dgm:cxn modelId="{C85CAC5C-5934-4776-877E-BD303EB4490A}" type="presParOf" srcId="{FBB0DBA0-904F-4732-B5FC-F9A81C3FB897}" destId="{06DCD9DD-7CB6-4A26-A4DA-C66898499B46}" srcOrd="0" destOrd="0" presId="urn:microsoft.com/office/officeart/2008/layout/VerticalCurvedList"/>
    <dgm:cxn modelId="{956B142C-C1F9-42D7-B445-5F26A77E40F3}" type="presParOf" srcId="{FBB0DBA0-904F-4732-B5FC-F9A81C3FB897}" destId="{F2668C33-3775-45F7-8B1C-53CD547A9962}" srcOrd="1" destOrd="0" presId="urn:microsoft.com/office/officeart/2008/layout/VerticalCurvedList"/>
    <dgm:cxn modelId="{932748F2-AD5B-4547-92B2-8702DE945388}" type="presParOf" srcId="{FBB0DBA0-904F-4732-B5FC-F9A81C3FB897}" destId="{DF2A2467-01F5-4720-84E2-9FFC6ACFFD99}" srcOrd="2" destOrd="0" presId="urn:microsoft.com/office/officeart/2008/layout/VerticalCurvedList"/>
    <dgm:cxn modelId="{2B7EB73D-0777-422F-AAA9-13B6CB909660}" type="presParOf" srcId="{FBB0DBA0-904F-4732-B5FC-F9A81C3FB897}" destId="{E98A4464-3594-4859-B4E1-8FD459CAE4C7}" srcOrd="3" destOrd="0" presId="urn:microsoft.com/office/officeart/2008/layout/VerticalCurvedList"/>
    <dgm:cxn modelId="{D7A6CDC4-8F81-44C9-BA5F-C4E1B09D3415}" type="presParOf" srcId="{D507BAF8-5B4A-447C-ABB5-C52C4CEF29D4}" destId="{C95AE1C9-6883-41D7-BFBF-96D36DF01284}" srcOrd="1" destOrd="0" presId="urn:microsoft.com/office/officeart/2008/layout/VerticalCurvedList"/>
    <dgm:cxn modelId="{C622CE9E-5540-4CAE-ADF2-728F0915FD75}" type="presParOf" srcId="{D507BAF8-5B4A-447C-ABB5-C52C4CEF29D4}" destId="{F82A2194-AD0F-40FB-B76E-84EC5EEF1804}" srcOrd="2" destOrd="0" presId="urn:microsoft.com/office/officeart/2008/layout/VerticalCurvedList"/>
    <dgm:cxn modelId="{8A42ED36-658A-4560-A7FF-7F614F571DC1}" type="presParOf" srcId="{F82A2194-AD0F-40FB-B76E-84EC5EEF1804}" destId="{6A4F07D3-5ED9-4760-BDA4-B572E595E3B3}" srcOrd="0" destOrd="0" presId="urn:microsoft.com/office/officeart/2008/layout/VerticalCurvedList"/>
    <dgm:cxn modelId="{EBD2D475-9593-45E3-B60A-9B80CD91CFB8}" type="presParOf" srcId="{D507BAF8-5B4A-447C-ABB5-C52C4CEF29D4}" destId="{A46F6442-9543-402D-9D72-6CD69DA9E324}" srcOrd="3" destOrd="0" presId="urn:microsoft.com/office/officeart/2008/layout/VerticalCurvedList"/>
    <dgm:cxn modelId="{978E2857-1811-4F7D-82AB-68EABE63E052}" type="presParOf" srcId="{D507BAF8-5B4A-447C-ABB5-C52C4CEF29D4}" destId="{5A3CC3EC-20F6-4AB8-8CC2-5AE0F4BC6A52}" srcOrd="4" destOrd="0" presId="urn:microsoft.com/office/officeart/2008/layout/VerticalCurvedList"/>
    <dgm:cxn modelId="{6A561DB8-CEA3-4041-BFAB-F64BF1082778}" type="presParOf" srcId="{5A3CC3EC-20F6-4AB8-8CC2-5AE0F4BC6A52}" destId="{745C97B3-5596-4939-A084-551783CA53DD}" srcOrd="0" destOrd="0" presId="urn:microsoft.com/office/officeart/2008/layout/VerticalCurvedList"/>
    <dgm:cxn modelId="{782C77C0-B4B8-48A2-9F88-AF7581A55F45}" type="presParOf" srcId="{D507BAF8-5B4A-447C-ABB5-C52C4CEF29D4}" destId="{55261763-0AEC-4D31-8136-12392D2D8CAC}" srcOrd="5" destOrd="0" presId="urn:microsoft.com/office/officeart/2008/layout/VerticalCurvedList"/>
    <dgm:cxn modelId="{1A79675E-9599-42EA-B62E-52FCCD449D49}" type="presParOf" srcId="{D507BAF8-5B4A-447C-ABB5-C52C4CEF29D4}" destId="{2154989E-1859-49B5-9D2C-E6523DA4E475}" srcOrd="6" destOrd="0" presId="urn:microsoft.com/office/officeart/2008/layout/VerticalCurvedList"/>
    <dgm:cxn modelId="{9B01F719-684B-448B-AFC6-BDF02E960D26}" type="presParOf" srcId="{2154989E-1859-49B5-9D2C-E6523DA4E475}" destId="{3BB461CF-AE05-4EC3-83A9-BD1BBC1DF3F0}" srcOrd="0" destOrd="0" presId="urn:microsoft.com/office/officeart/2008/layout/VerticalCurvedList"/>
    <dgm:cxn modelId="{1ECF47A1-F2F9-4B53-8157-8EFCDA1743E0}" type="presParOf" srcId="{D507BAF8-5B4A-447C-ABB5-C52C4CEF29D4}" destId="{37045537-A092-43CE-9489-E2363CE24285}" srcOrd="7" destOrd="0" presId="urn:microsoft.com/office/officeart/2008/layout/VerticalCurvedList"/>
    <dgm:cxn modelId="{7E26A356-7E35-409C-BECB-A5365BF12E1E}" type="presParOf" srcId="{D507BAF8-5B4A-447C-ABB5-C52C4CEF29D4}" destId="{3F2D0488-EFAE-4289-9A49-0A883F0A5E47}" srcOrd="8" destOrd="0" presId="urn:microsoft.com/office/officeart/2008/layout/VerticalCurvedList"/>
    <dgm:cxn modelId="{233E65AE-71E4-429F-A687-5ED3F38326CD}" type="presParOf" srcId="{3F2D0488-EFAE-4289-9A49-0A883F0A5E47}" destId="{F22447C9-6178-4BDF-AD93-D3C8B72968BB}" srcOrd="0" destOrd="0" presId="urn:microsoft.com/office/officeart/2008/layout/VerticalCurvedList"/>
    <dgm:cxn modelId="{2C79CF9B-04A6-4D92-9FEA-AD410481207C}" type="presParOf" srcId="{D507BAF8-5B4A-447C-ABB5-C52C4CEF29D4}" destId="{F8208DB3-772A-413C-9BE1-16529BF6F398}" srcOrd="9" destOrd="0" presId="urn:microsoft.com/office/officeart/2008/layout/VerticalCurvedList"/>
    <dgm:cxn modelId="{B7907F81-F6BF-40B9-B471-6F3A9158F210}" type="presParOf" srcId="{D507BAF8-5B4A-447C-ABB5-C52C4CEF29D4}" destId="{1742B94E-CDAD-4DB6-8AE3-02B3263B75FE}" srcOrd="10" destOrd="0" presId="urn:microsoft.com/office/officeart/2008/layout/VerticalCurvedList"/>
    <dgm:cxn modelId="{87E24F08-FFC9-48EB-A4BC-C581365C488E}" type="presParOf" srcId="{1742B94E-CDAD-4DB6-8AE3-02B3263B75FE}" destId="{2FFBCD89-C349-420B-A154-252D9F74A287}" srcOrd="0" destOrd="0" presId="urn:microsoft.com/office/officeart/2008/layout/VerticalCurvedList"/>
    <dgm:cxn modelId="{91F0A6A6-87D4-4708-9DB3-90C1D75C224D}" type="presParOf" srcId="{D507BAF8-5B4A-447C-ABB5-C52C4CEF29D4}" destId="{DE8BBC9A-2AED-4E65-8D98-B344E92E5F79}" srcOrd="11" destOrd="0" presId="urn:microsoft.com/office/officeart/2008/layout/VerticalCurvedList"/>
    <dgm:cxn modelId="{5DC42A01-3DE7-4208-9590-97AC218645B5}" type="presParOf" srcId="{D507BAF8-5B4A-447C-ABB5-C52C4CEF29D4}" destId="{CB34327F-0CD2-4C8C-8AB1-83B9635AA843}" srcOrd="12" destOrd="0" presId="urn:microsoft.com/office/officeart/2008/layout/VerticalCurvedList"/>
    <dgm:cxn modelId="{70437476-0643-450C-8A52-0E970486B357}" type="presParOf" srcId="{CB34327F-0CD2-4C8C-8AB1-83B9635AA843}" destId="{14679AA7-89A1-4991-9B88-549C5E85B9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B8E49E-7B59-4135-B1B7-67B1C0E10D57}" type="doc">
      <dgm:prSet loTypeId="urn:microsoft.com/office/officeart/2005/8/layout/vList5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5ECC295E-E8AC-47DE-9B90-FB247E8F8DE3}">
      <dgm:prSet phldrT="[Text]" custT="1"/>
      <dgm:spPr/>
      <dgm:t>
        <a:bodyPr/>
        <a:lstStyle/>
        <a:p>
          <a:pPr algn="l"/>
          <a:r>
            <a:rPr lang="en-US" sz="3200" dirty="0" smtClean="0"/>
            <a:t>1. </a:t>
          </a:r>
          <a:r>
            <a:rPr lang="en-US" sz="3200" dirty="0" err="1" smtClean="0"/>
            <a:t>Pendekatan</a:t>
          </a:r>
          <a:endParaRPr lang="id-ID" sz="3200" dirty="0"/>
        </a:p>
      </dgm:t>
    </dgm:pt>
    <dgm:pt modelId="{7D39AE1B-7198-476E-8DFF-692027EA62EA}" type="parTrans" cxnId="{B6385ECF-BDDD-46ED-877E-A75D79CF1975}">
      <dgm:prSet/>
      <dgm:spPr/>
      <dgm:t>
        <a:bodyPr/>
        <a:lstStyle/>
        <a:p>
          <a:endParaRPr lang="id-ID"/>
        </a:p>
      </dgm:t>
    </dgm:pt>
    <dgm:pt modelId="{45D6F542-C548-42C7-A39F-AAFB376E98E7}" type="sibTrans" cxnId="{B6385ECF-BDDD-46ED-877E-A75D79CF1975}">
      <dgm:prSet/>
      <dgm:spPr/>
      <dgm:t>
        <a:bodyPr/>
        <a:lstStyle/>
        <a:p>
          <a:endParaRPr lang="id-ID"/>
        </a:p>
      </dgm:t>
    </dgm:pt>
    <dgm:pt modelId="{2BEC8CB6-C323-4521-B128-7022EBA593B9}">
      <dgm:prSet phldrT="[Text]" custT="1"/>
      <dgm:spPr/>
      <dgm:t>
        <a:bodyPr/>
        <a:lstStyle/>
        <a:p>
          <a:r>
            <a:rPr lang="en-US" sz="2000" dirty="0" err="1" smtClean="0"/>
            <a:t>Pendekatan</a:t>
          </a:r>
          <a:r>
            <a:rPr lang="en-US" sz="2000" dirty="0" smtClean="0"/>
            <a:t> </a:t>
          </a:r>
          <a:r>
            <a:rPr lang="en-US" sz="2000" dirty="0" err="1" smtClean="0"/>
            <a:t>Kualitatif</a:t>
          </a:r>
          <a:endParaRPr lang="id-ID" sz="2000" dirty="0"/>
        </a:p>
      </dgm:t>
    </dgm:pt>
    <dgm:pt modelId="{9551BA80-F781-4BF7-BF83-BCD600ACA2FC}" type="parTrans" cxnId="{AEB17A48-DE8E-4704-9700-B12E112B0736}">
      <dgm:prSet/>
      <dgm:spPr/>
      <dgm:t>
        <a:bodyPr/>
        <a:lstStyle/>
        <a:p>
          <a:endParaRPr lang="id-ID"/>
        </a:p>
      </dgm:t>
    </dgm:pt>
    <dgm:pt modelId="{787B9971-7F04-43C1-BAE0-69723CB8DEF6}" type="sibTrans" cxnId="{AEB17A48-DE8E-4704-9700-B12E112B0736}">
      <dgm:prSet/>
      <dgm:spPr/>
      <dgm:t>
        <a:bodyPr/>
        <a:lstStyle/>
        <a:p>
          <a:endParaRPr lang="id-ID"/>
        </a:p>
      </dgm:t>
    </dgm:pt>
    <dgm:pt modelId="{0B0EA8EE-AD33-4336-9F81-3EB2ED787608}">
      <dgm:prSet phldrT="[Text]" custT="1"/>
      <dgm:spPr/>
      <dgm:t>
        <a:bodyPr/>
        <a:lstStyle/>
        <a:p>
          <a:r>
            <a:rPr lang="en-US" sz="2000" dirty="0" err="1" smtClean="0"/>
            <a:t>Pendekatan</a:t>
          </a:r>
          <a:r>
            <a:rPr lang="en-US" sz="2000" dirty="0" smtClean="0"/>
            <a:t> </a:t>
          </a:r>
          <a:r>
            <a:rPr lang="en-US" sz="2000" dirty="0" err="1" smtClean="0"/>
            <a:t>Kuantitatif</a:t>
          </a:r>
          <a:endParaRPr lang="id-ID" sz="2000" dirty="0"/>
        </a:p>
      </dgm:t>
    </dgm:pt>
    <dgm:pt modelId="{919F84D4-9501-4CC2-9A19-E9052CA5E137}" type="parTrans" cxnId="{0F345517-CC07-4124-8B88-7F67F29D79EE}">
      <dgm:prSet/>
      <dgm:spPr/>
      <dgm:t>
        <a:bodyPr/>
        <a:lstStyle/>
        <a:p>
          <a:endParaRPr lang="id-ID"/>
        </a:p>
      </dgm:t>
    </dgm:pt>
    <dgm:pt modelId="{E12174C7-8A62-4F0D-A22F-3EB33DB40004}" type="sibTrans" cxnId="{0F345517-CC07-4124-8B88-7F67F29D79EE}">
      <dgm:prSet/>
      <dgm:spPr/>
      <dgm:t>
        <a:bodyPr/>
        <a:lstStyle/>
        <a:p>
          <a:endParaRPr lang="id-ID"/>
        </a:p>
      </dgm:t>
    </dgm:pt>
    <dgm:pt modelId="{E5E3DF41-7219-4F7D-9A1D-EC9CF9561C20}">
      <dgm:prSet phldrT="[Text]" custT="1"/>
      <dgm:spPr/>
      <dgm:t>
        <a:bodyPr/>
        <a:lstStyle/>
        <a:p>
          <a:pPr algn="l"/>
          <a:r>
            <a:rPr lang="en-US" sz="3200" dirty="0" smtClean="0"/>
            <a:t>2. </a:t>
          </a:r>
          <a:r>
            <a:rPr lang="en-US" sz="3200" dirty="0" err="1" smtClean="0"/>
            <a:t>Metode</a:t>
          </a:r>
          <a:endParaRPr lang="id-ID" sz="3200" dirty="0"/>
        </a:p>
      </dgm:t>
    </dgm:pt>
    <dgm:pt modelId="{585CDA99-C949-410A-A585-FC3419677A8F}" type="parTrans" cxnId="{4B931260-1C72-42C7-B71C-3B829B74F25D}">
      <dgm:prSet/>
      <dgm:spPr/>
      <dgm:t>
        <a:bodyPr/>
        <a:lstStyle/>
        <a:p>
          <a:endParaRPr lang="id-ID"/>
        </a:p>
      </dgm:t>
    </dgm:pt>
    <dgm:pt modelId="{905E8E88-FE9A-4021-9DEB-85C8119F1472}" type="sibTrans" cxnId="{4B931260-1C72-42C7-B71C-3B829B74F25D}">
      <dgm:prSet/>
      <dgm:spPr/>
      <dgm:t>
        <a:bodyPr/>
        <a:lstStyle/>
        <a:p>
          <a:endParaRPr lang="id-ID"/>
        </a:p>
      </dgm:t>
    </dgm:pt>
    <dgm:pt modelId="{21DFE631-D37B-4F94-B0B2-BC9AF62C1BA3}">
      <dgm:prSet phldrT="[Text]" custT="1"/>
      <dgm:spPr/>
      <dgm:t>
        <a:bodyPr/>
        <a:lstStyle/>
        <a:p>
          <a:r>
            <a:rPr lang="en-US" sz="2000" dirty="0" err="1" smtClean="0"/>
            <a:t>Metode</a:t>
          </a:r>
          <a:r>
            <a:rPr lang="en-US" sz="2000" dirty="0" smtClean="0"/>
            <a:t> </a:t>
          </a:r>
          <a:r>
            <a:rPr lang="en-US" sz="2000" dirty="0" err="1" smtClean="0"/>
            <a:t>Penelitian</a:t>
          </a:r>
          <a:r>
            <a:rPr lang="en-US" sz="2000" dirty="0" smtClean="0"/>
            <a:t> </a:t>
          </a:r>
          <a:r>
            <a:rPr lang="en-US" sz="2000" dirty="0" err="1" smtClean="0"/>
            <a:t>Tindakan</a:t>
          </a:r>
          <a:endParaRPr lang="id-ID" sz="2000" dirty="0"/>
        </a:p>
      </dgm:t>
    </dgm:pt>
    <dgm:pt modelId="{48C9745C-BD9C-4BF8-B269-A1973B37F72B}" type="parTrans" cxnId="{BE3E7AFC-18D8-47F8-94EB-E6889F2DCE47}">
      <dgm:prSet/>
      <dgm:spPr/>
      <dgm:t>
        <a:bodyPr/>
        <a:lstStyle/>
        <a:p>
          <a:endParaRPr lang="id-ID"/>
        </a:p>
      </dgm:t>
    </dgm:pt>
    <dgm:pt modelId="{1F0A5E3F-8974-4319-A284-A3E05174A447}" type="sibTrans" cxnId="{BE3E7AFC-18D8-47F8-94EB-E6889F2DCE47}">
      <dgm:prSet/>
      <dgm:spPr/>
      <dgm:t>
        <a:bodyPr/>
        <a:lstStyle/>
        <a:p>
          <a:endParaRPr lang="id-ID"/>
        </a:p>
      </dgm:t>
    </dgm:pt>
    <dgm:pt modelId="{2F9D9280-1EC9-4A61-8513-08E89784CA10}">
      <dgm:prSet phldrT="[Text]" custT="1"/>
      <dgm:spPr/>
      <dgm:t>
        <a:bodyPr/>
        <a:lstStyle/>
        <a:p>
          <a:r>
            <a:rPr lang="en-US" sz="2000" dirty="0" err="1" smtClean="0"/>
            <a:t>Metode</a:t>
          </a:r>
          <a:r>
            <a:rPr lang="en-US" sz="2000" dirty="0" smtClean="0"/>
            <a:t> </a:t>
          </a:r>
          <a:r>
            <a:rPr lang="en-US" sz="2000" dirty="0" err="1" smtClean="0"/>
            <a:t>Eksperimen</a:t>
          </a:r>
          <a:endParaRPr lang="id-ID" sz="2000" dirty="0"/>
        </a:p>
      </dgm:t>
    </dgm:pt>
    <dgm:pt modelId="{88B95388-99ED-4CCD-A89F-3257F366FB0A}" type="parTrans" cxnId="{C51619E5-53A1-4A49-9E16-14A2AC75D6CF}">
      <dgm:prSet/>
      <dgm:spPr/>
      <dgm:t>
        <a:bodyPr/>
        <a:lstStyle/>
        <a:p>
          <a:endParaRPr lang="id-ID"/>
        </a:p>
      </dgm:t>
    </dgm:pt>
    <dgm:pt modelId="{D56C06A3-11F3-4F18-AC57-BC856422E587}" type="sibTrans" cxnId="{C51619E5-53A1-4A49-9E16-14A2AC75D6CF}">
      <dgm:prSet/>
      <dgm:spPr/>
      <dgm:t>
        <a:bodyPr/>
        <a:lstStyle/>
        <a:p>
          <a:endParaRPr lang="id-ID"/>
        </a:p>
      </dgm:t>
    </dgm:pt>
    <dgm:pt modelId="{0B082CC2-267A-4A77-8B5D-F84DDC278C10}">
      <dgm:prSet phldrT="[Text]" custT="1"/>
      <dgm:spPr/>
      <dgm:t>
        <a:bodyPr/>
        <a:lstStyle/>
        <a:p>
          <a:pPr algn="l"/>
          <a:r>
            <a:rPr lang="en-US" sz="3200" dirty="0" smtClean="0"/>
            <a:t>3. </a:t>
          </a:r>
          <a:r>
            <a:rPr lang="en-US" sz="3200" dirty="0" err="1" smtClean="0"/>
            <a:t>Jenis</a:t>
          </a:r>
          <a:r>
            <a:rPr lang="en-US" sz="3200" dirty="0" smtClean="0"/>
            <a:t> </a:t>
          </a:r>
          <a:r>
            <a:rPr lang="en-US" sz="3200" dirty="0" err="1" smtClean="0"/>
            <a:t>Kontribusi</a:t>
          </a:r>
          <a:endParaRPr lang="id-ID" sz="3200" dirty="0"/>
        </a:p>
      </dgm:t>
    </dgm:pt>
    <dgm:pt modelId="{B18C3E16-11EA-4D4F-A10A-DCE42942C1C5}" type="parTrans" cxnId="{B760C562-CD49-40D6-819D-F43C29467653}">
      <dgm:prSet/>
      <dgm:spPr/>
      <dgm:t>
        <a:bodyPr/>
        <a:lstStyle/>
        <a:p>
          <a:endParaRPr lang="id-ID"/>
        </a:p>
      </dgm:t>
    </dgm:pt>
    <dgm:pt modelId="{04389E2A-8281-477A-9110-91A08F686CBF}" type="sibTrans" cxnId="{B760C562-CD49-40D6-819D-F43C29467653}">
      <dgm:prSet/>
      <dgm:spPr/>
      <dgm:t>
        <a:bodyPr/>
        <a:lstStyle/>
        <a:p>
          <a:endParaRPr lang="id-ID"/>
        </a:p>
      </dgm:t>
    </dgm:pt>
    <dgm:pt modelId="{07C34112-31C1-4B1F-88DB-460EDE265862}">
      <dgm:prSet phldrT="[Text]" custT="1"/>
      <dgm:spPr/>
      <dgm:t>
        <a:bodyPr/>
        <a:lstStyle/>
        <a:p>
          <a:r>
            <a:rPr lang="en-US" sz="2000" dirty="0" err="1" smtClean="0"/>
            <a:t>Dasar</a:t>
          </a:r>
          <a:r>
            <a:rPr lang="en-US" sz="2000" dirty="0" smtClean="0"/>
            <a:t> </a:t>
          </a:r>
          <a:r>
            <a:rPr lang="en-US" sz="2000" dirty="0" err="1" smtClean="0"/>
            <a:t>dan</a:t>
          </a:r>
          <a:r>
            <a:rPr lang="en-US" sz="2000" dirty="0" smtClean="0"/>
            <a:t> </a:t>
          </a:r>
          <a:r>
            <a:rPr lang="en-US" sz="2000" dirty="0" err="1" smtClean="0"/>
            <a:t>Terapan</a:t>
          </a:r>
          <a:endParaRPr lang="id-ID" sz="2000" dirty="0"/>
        </a:p>
      </dgm:t>
    </dgm:pt>
    <dgm:pt modelId="{B4DD7AA2-B06C-4A1C-B9DA-092757CC9577}" type="parTrans" cxnId="{3256E2B0-2139-45F4-9241-419903B5E83C}">
      <dgm:prSet/>
      <dgm:spPr/>
      <dgm:t>
        <a:bodyPr/>
        <a:lstStyle/>
        <a:p>
          <a:endParaRPr lang="id-ID"/>
        </a:p>
      </dgm:t>
    </dgm:pt>
    <dgm:pt modelId="{5EC25FBE-79D3-4167-B046-6EA62997187C}" type="sibTrans" cxnId="{3256E2B0-2139-45F4-9241-419903B5E83C}">
      <dgm:prSet/>
      <dgm:spPr/>
      <dgm:t>
        <a:bodyPr/>
        <a:lstStyle/>
        <a:p>
          <a:endParaRPr lang="id-ID"/>
        </a:p>
      </dgm:t>
    </dgm:pt>
    <dgm:pt modelId="{A99E6514-FDF0-4D41-B48C-21EF4234FF4D}">
      <dgm:prSet phldrT="[Text]" custT="1"/>
      <dgm:spPr/>
      <dgm:t>
        <a:bodyPr/>
        <a:lstStyle/>
        <a:p>
          <a:r>
            <a:rPr lang="en-US" sz="2000" dirty="0" err="1" smtClean="0"/>
            <a:t>Eksplanatori</a:t>
          </a:r>
          <a:r>
            <a:rPr lang="en-US" sz="2000" dirty="0" smtClean="0"/>
            <a:t> </a:t>
          </a:r>
          <a:r>
            <a:rPr lang="en-US" sz="2000" dirty="0" err="1" smtClean="0"/>
            <a:t>dan</a:t>
          </a:r>
          <a:r>
            <a:rPr lang="en-US" sz="2000" dirty="0" smtClean="0"/>
            <a:t> </a:t>
          </a:r>
          <a:r>
            <a:rPr lang="en-US" sz="2000" dirty="0" err="1" smtClean="0"/>
            <a:t>Konfirmatori</a:t>
          </a:r>
          <a:endParaRPr lang="id-ID" sz="2000" dirty="0"/>
        </a:p>
      </dgm:t>
    </dgm:pt>
    <dgm:pt modelId="{2B6CA0AD-9C9C-4B39-9E10-2BBF63336702}" type="parTrans" cxnId="{39820DEF-C36F-424C-8A4E-2EC706A321AA}">
      <dgm:prSet/>
      <dgm:spPr/>
      <dgm:t>
        <a:bodyPr/>
        <a:lstStyle/>
        <a:p>
          <a:endParaRPr lang="id-ID"/>
        </a:p>
      </dgm:t>
    </dgm:pt>
    <dgm:pt modelId="{EF5033D2-787D-4B4E-816D-96F86E29BBD2}" type="sibTrans" cxnId="{39820DEF-C36F-424C-8A4E-2EC706A321AA}">
      <dgm:prSet/>
      <dgm:spPr/>
      <dgm:t>
        <a:bodyPr/>
        <a:lstStyle/>
        <a:p>
          <a:endParaRPr lang="id-ID"/>
        </a:p>
      </dgm:t>
    </dgm:pt>
    <dgm:pt modelId="{5BE5CCC6-193D-4433-8D30-13166EA88EF5}">
      <dgm:prSet phldrT="[Text]" custT="1"/>
      <dgm:spPr/>
      <dgm:t>
        <a:bodyPr/>
        <a:lstStyle/>
        <a:p>
          <a:r>
            <a:rPr lang="en-US" sz="2000" dirty="0" err="1" smtClean="0"/>
            <a:t>Metode</a:t>
          </a:r>
          <a:r>
            <a:rPr lang="en-US" sz="2000" dirty="0" smtClean="0"/>
            <a:t> </a:t>
          </a:r>
          <a:r>
            <a:rPr lang="en-US" sz="2000" dirty="0" err="1" smtClean="0"/>
            <a:t>Studi</a:t>
          </a:r>
          <a:r>
            <a:rPr lang="en-US" sz="2000" dirty="0" smtClean="0"/>
            <a:t> </a:t>
          </a:r>
          <a:r>
            <a:rPr lang="en-US" sz="2000" dirty="0" err="1" smtClean="0"/>
            <a:t>Kasus</a:t>
          </a:r>
          <a:endParaRPr lang="id-ID" sz="2000" dirty="0"/>
        </a:p>
      </dgm:t>
    </dgm:pt>
    <dgm:pt modelId="{94660194-9C6A-4CE3-89A0-7E188D03A767}" type="parTrans" cxnId="{706173B7-7318-43FF-B8D2-CAF2B0EFAAB3}">
      <dgm:prSet/>
      <dgm:spPr/>
      <dgm:t>
        <a:bodyPr/>
        <a:lstStyle/>
        <a:p>
          <a:endParaRPr lang="id-ID"/>
        </a:p>
      </dgm:t>
    </dgm:pt>
    <dgm:pt modelId="{627097A1-7BD8-48D4-8374-9A5A91DB4B8F}" type="sibTrans" cxnId="{706173B7-7318-43FF-B8D2-CAF2B0EFAAB3}">
      <dgm:prSet/>
      <dgm:spPr/>
      <dgm:t>
        <a:bodyPr/>
        <a:lstStyle/>
        <a:p>
          <a:endParaRPr lang="id-ID"/>
        </a:p>
      </dgm:t>
    </dgm:pt>
    <dgm:pt modelId="{B8B09E60-6EB8-4998-A770-B8886A44410E}">
      <dgm:prSet phldrT="[Text]" custT="1"/>
      <dgm:spPr/>
      <dgm:t>
        <a:bodyPr/>
        <a:lstStyle/>
        <a:p>
          <a:r>
            <a:rPr lang="en-US" sz="2000" dirty="0" err="1" smtClean="0"/>
            <a:t>Metode</a:t>
          </a:r>
          <a:r>
            <a:rPr lang="en-US" sz="2000" dirty="0" smtClean="0"/>
            <a:t> </a:t>
          </a:r>
          <a:r>
            <a:rPr lang="en-US" sz="2000" dirty="0" err="1" smtClean="0"/>
            <a:t>Survei</a:t>
          </a:r>
          <a:endParaRPr lang="id-ID" sz="2000" dirty="0"/>
        </a:p>
      </dgm:t>
    </dgm:pt>
    <dgm:pt modelId="{4FC039A4-449C-4173-9DD5-DE1CC2AB7403}" type="parTrans" cxnId="{E3A30A3E-0F93-4705-85E4-DAAFC95F25A3}">
      <dgm:prSet/>
      <dgm:spPr/>
      <dgm:t>
        <a:bodyPr/>
        <a:lstStyle/>
        <a:p>
          <a:endParaRPr lang="id-ID"/>
        </a:p>
      </dgm:t>
    </dgm:pt>
    <dgm:pt modelId="{C538D55C-E298-4734-A022-4323E49F7E4D}" type="sibTrans" cxnId="{E3A30A3E-0F93-4705-85E4-DAAFC95F25A3}">
      <dgm:prSet/>
      <dgm:spPr/>
      <dgm:t>
        <a:bodyPr/>
        <a:lstStyle/>
        <a:p>
          <a:endParaRPr lang="id-ID"/>
        </a:p>
      </dgm:t>
    </dgm:pt>
    <dgm:pt modelId="{F7EE8138-3EBA-4375-A4CC-01DC1A04CD67}">
      <dgm:prSet phldrT="[Text]" custT="1"/>
      <dgm:spPr/>
      <dgm:t>
        <a:bodyPr/>
        <a:lstStyle/>
        <a:p>
          <a:r>
            <a:rPr lang="en-US" sz="2000" dirty="0" err="1" smtClean="0"/>
            <a:t>Deskripsi</a:t>
          </a:r>
          <a:r>
            <a:rPr lang="en-US" sz="2000" dirty="0" smtClean="0"/>
            <a:t>, </a:t>
          </a:r>
          <a:r>
            <a:rPr lang="en-US" sz="2000" dirty="0" err="1" smtClean="0"/>
            <a:t>Eksperimen</a:t>
          </a:r>
          <a:r>
            <a:rPr lang="en-US" sz="2000" dirty="0" smtClean="0"/>
            <a:t> </a:t>
          </a:r>
          <a:r>
            <a:rPr lang="en-US" sz="2000" dirty="0" err="1" smtClean="0"/>
            <a:t>dan</a:t>
          </a:r>
          <a:r>
            <a:rPr lang="en-US" sz="2000" dirty="0" smtClean="0"/>
            <a:t> </a:t>
          </a:r>
          <a:r>
            <a:rPr lang="en-US" sz="2000" dirty="0" err="1" smtClean="0"/>
            <a:t>Korelasi</a:t>
          </a:r>
          <a:endParaRPr lang="id-ID" sz="2000" dirty="0"/>
        </a:p>
      </dgm:t>
    </dgm:pt>
    <dgm:pt modelId="{F9296E02-B567-47BF-8397-0950691A5462}" type="parTrans" cxnId="{95C0019C-6494-4A34-B2AE-EEADB13FB567}">
      <dgm:prSet/>
      <dgm:spPr/>
      <dgm:t>
        <a:bodyPr/>
        <a:lstStyle/>
        <a:p>
          <a:endParaRPr lang="id-ID"/>
        </a:p>
      </dgm:t>
    </dgm:pt>
    <dgm:pt modelId="{4B62B5CC-1CCD-44E4-B4AE-58C58D97039D}" type="sibTrans" cxnId="{95C0019C-6494-4A34-B2AE-EEADB13FB567}">
      <dgm:prSet/>
      <dgm:spPr/>
      <dgm:t>
        <a:bodyPr/>
        <a:lstStyle/>
        <a:p>
          <a:endParaRPr lang="id-ID"/>
        </a:p>
      </dgm:t>
    </dgm:pt>
    <dgm:pt modelId="{45209221-1637-4A15-B362-AF440C792DB1}" type="pres">
      <dgm:prSet presAssocID="{F2B8E49E-7B59-4135-B1B7-67B1C0E10D5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AAF67151-B0AE-46D5-B29C-6848C5CBD4BC}" type="pres">
      <dgm:prSet presAssocID="{5ECC295E-E8AC-47DE-9B90-FB247E8F8DE3}" presName="linNode" presStyleCnt="0"/>
      <dgm:spPr/>
    </dgm:pt>
    <dgm:pt modelId="{5E49F44F-D431-4413-B802-5DA6296CDF90}" type="pres">
      <dgm:prSet presAssocID="{5ECC295E-E8AC-47DE-9B90-FB247E8F8DE3}" presName="parentText" presStyleLbl="node1" presStyleIdx="0" presStyleCnt="3" custScaleX="133622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97B3D83-C673-4229-85C4-E310B5CAF413}" type="pres">
      <dgm:prSet presAssocID="{5ECC295E-E8AC-47DE-9B90-FB247E8F8DE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C45D465-8E65-4133-A8C4-587AEDA321E6}" type="pres">
      <dgm:prSet presAssocID="{45D6F542-C548-42C7-A39F-AAFB376E98E7}" presName="sp" presStyleCnt="0"/>
      <dgm:spPr/>
    </dgm:pt>
    <dgm:pt modelId="{99D4AFD0-C874-43AC-9452-F5D828C058B7}" type="pres">
      <dgm:prSet presAssocID="{E5E3DF41-7219-4F7D-9A1D-EC9CF9561C20}" presName="linNode" presStyleCnt="0"/>
      <dgm:spPr/>
    </dgm:pt>
    <dgm:pt modelId="{0C1A36C7-18CD-4068-AECC-819AD3766174}" type="pres">
      <dgm:prSet presAssocID="{E5E3DF41-7219-4F7D-9A1D-EC9CF9561C20}" presName="parentText" presStyleLbl="node1" presStyleIdx="1" presStyleCnt="3" custScaleX="133622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7C7D2B2-E708-47B1-8531-AD0AD0A89CC7}" type="pres">
      <dgm:prSet presAssocID="{E5E3DF41-7219-4F7D-9A1D-EC9CF9561C2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F4EFFAD-4FAB-4051-A441-59A6CFB49F65}" type="pres">
      <dgm:prSet presAssocID="{905E8E88-FE9A-4021-9DEB-85C8119F1472}" presName="sp" presStyleCnt="0"/>
      <dgm:spPr/>
    </dgm:pt>
    <dgm:pt modelId="{0E7B846C-ECDE-4FEA-A446-45C517A7BE2D}" type="pres">
      <dgm:prSet presAssocID="{0B082CC2-267A-4A77-8B5D-F84DDC278C10}" presName="linNode" presStyleCnt="0"/>
      <dgm:spPr/>
    </dgm:pt>
    <dgm:pt modelId="{4E5076B7-5A71-493C-9A01-881FFA5FE711}" type="pres">
      <dgm:prSet presAssocID="{0B082CC2-267A-4A77-8B5D-F84DDC278C10}" presName="parentText" presStyleLbl="node1" presStyleIdx="2" presStyleCnt="3" custScaleX="133622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5EC00B2-7EC7-4D14-960A-905B09CC3E98}" type="pres">
      <dgm:prSet presAssocID="{0B082CC2-267A-4A77-8B5D-F84DDC278C10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B760C562-CD49-40D6-819D-F43C29467653}" srcId="{F2B8E49E-7B59-4135-B1B7-67B1C0E10D57}" destId="{0B082CC2-267A-4A77-8B5D-F84DDC278C10}" srcOrd="2" destOrd="0" parTransId="{B18C3E16-11EA-4D4F-A10A-DCE42942C1C5}" sibTransId="{04389E2A-8281-477A-9110-91A08F686CBF}"/>
    <dgm:cxn modelId="{C51619E5-53A1-4A49-9E16-14A2AC75D6CF}" srcId="{E5E3DF41-7219-4F7D-9A1D-EC9CF9561C20}" destId="{2F9D9280-1EC9-4A61-8513-08E89784CA10}" srcOrd="1" destOrd="0" parTransId="{88B95388-99ED-4CCD-A89F-3257F366FB0A}" sibTransId="{D56C06A3-11F3-4F18-AC57-BC856422E587}"/>
    <dgm:cxn modelId="{16A91356-6707-46A9-BA9E-0BF17911AC72}" type="presOf" srcId="{21DFE631-D37B-4F94-B0B2-BC9AF62C1BA3}" destId="{57C7D2B2-E708-47B1-8531-AD0AD0A89CC7}" srcOrd="0" destOrd="0" presId="urn:microsoft.com/office/officeart/2005/8/layout/vList5"/>
    <dgm:cxn modelId="{BB4932AA-11AC-4AA5-ACF0-053D4B300DFF}" type="presOf" srcId="{5ECC295E-E8AC-47DE-9B90-FB247E8F8DE3}" destId="{5E49F44F-D431-4413-B802-5DA6296CDF90}" srcOrd="0" destOrd="0" presId="urn:microsoft.com/office/officeart/2005/8/layout/vList5"/>
    <dgm:cxn modelId="{0F324420-D795-4814-8AA5-D19D5FA3D64C}" type="presOf" srcId="{B8B09E60-6EB8-4998-A770-B8886A44410E}" destId="{57C7D2B2-E708-47B1-8531-AD0AD0A89CC7}" srcOrd="0" destOrd="3" presId="urn:microsoft.com/office/officeart/2005/8/layout/vList5"/>
    <dgm:cxn modelId="{0F345517-CC07-4124-8B88-7F67F29D79EE}" srcId="{5ECC295E-E8AC-47DE-9B90-FB247E8F8DE3}" destId="{0B0EA8EE-AD33-4336-9F81-3EB2ED787608}" srcOrd="1" destOrd="0" parTransId="{919F84D4-9501-4CC2-9A19-E9052CA5E137}" sibTransId="{E12174C7-8A62-4F0D-A22F-3EB33DB40004}"/>
    <dgm:cxn modelId="{B6385ECF-BDDD-46ED-877E-A75D79CF1975}" srcId="{F2B8E49E-7B59-4135-B1B7-67B1C0E10D57}" destId="{5ECC295E-E8AC-47DE-9B90-FB247E8F8DE3}" srcOrd="0" destOrd="0" parTransId="{7D39AE1B-7198-476E-8DFF-692027EA62EA}" sibTransId="{45D6F542-C548-42C7-A39F-AAFB376E98E7}"/>
    <dgm:cxn modelId="{E3A30A3E-0F93-4705-85E4-DAAFC95F25A3}" srcId="{E5E3DF41-7219-4F7D-9A1D-EC9CF9561C20}" destId="{B8B09E60-6EB8-4998-A770-B8886A44410E}" srcOrd="3" destOrd="0" parTransId="{4FC039A4-449C-4173-9DD5-DE1CC2AB7403}" sibTransId="{C538D55C-E298-4734-A022-4323E49F7E4D}"/>
    <dgm:cxn modelId="{BE3E7AFC-18D8-47F8-94EB-E6889F2DCE47}" srcId="{E5E3DF41-7219-4F7D-9A1D-EC9CF9561C20}" destId="{21DFE631-D37B-4F94-B0B2-BC9AF62C1BA3}" srcOrd="0" destOrd="0" parTransId="{48C9745C-BD9C-4BF8-B269-A1973B37F72B}" sibTransId="{1F0A5E3F-8974-4319-A284-A3E05174A447}"/>
    <dgm:cxn modelId="{040C10CA-FD77-4C37-B558-0EF21303FE3D}" type="presOf" srcId="{A99E6514-FDF0-4D41-B48C-21EF4234FF4D}" destId="{85EC00B2-7EC7-4D14-960A-905B09CC3E98}" srcOrd="0" destOrd="1" presId="urn:microsoft.com/office/officeart/2005/8/layout/vList5"/>
    <dgm:cxn modelId="{18EEC39E-0183-4197-854E-723FC72C619A}" type="presOf" srcId="{5BE5CCC6-193D-4433-8D30-13166EA88EF5}" destId="{57C7D2B2-E708-47B1-8531-AD0AD0A89CC7}" srcOrd="0" destOrd="2" presId="urn:microsoft.com/office/officeart/2005/8/layout/vList5"/>
    <dgm:cxn modelId="{1A87373C-D76B-45A2-8C76-80426C42BC92}" type="presOf" srcId="{F2B8E49E-7B59-4135-B1B7-67B1C0E10D57}" destId="{45209221-1637-4A15-B362-AF440C792DB1}" srcOrd="0" destOrd="0" presId="urn:microsoft.com/office/officeart/2005/8/layout/vList5"/>
    <dgm:cxn modelId="{2C20FBB6-26C4-4814-86F8-3200A6FFEB70}" type="presOf" srcId="{E5E3DF41-7219-4F7D-9A1D-EC9CF9561C20}" destId="{0C1A36C7-18CD-4068-AECC-819AD3766174}" srcOrd="0" destOrd="0" presId="urn:microsoft.com/office/officeart/2005/8/layout/vList5"/>
    <dgm:cxn modelId="{0BB2C6B5-B044-49FC-AD17-7C497A6DFBC7}" type="presOf" srcId="{2BEC8CB6-C323-4521-B128-7022EBA593B9}" destId="{B97B3D83-C673-4229-85C4-E310B5CAF413}" srcOrd="0" destOrd="0" presId="urn:microsoft.com/office/officeart/2005/8/layout/vList5"/>
    <dgm:cxn modelId="{F7637945-0E71-4E3B-A67F-B53132FD9040}" type="presOf" srcId="{0B082CC2-267A-4A77-8B5D-F84DDC278C10}" destId="{4E5076B7-5A71-493C-9A01-881FFA5FE711}" srcOrd="0" destOrd="0" presId="urn:microsoft.com/office/officeart/2005/8/layout/vList5"/>
    <dgm:cxn modelId="{3256E2B0-2139-45F4-9241-419903B5E83C}" srcId="{0B082CC2-267A-4A77-8B5D-F84DDC278C10}" destId="{07C34112-31C1-4B1F-88DB-460EDE265862}" srcOrd="0" destOrd="0" parTransId="{B4DD7AA2-B06C-4A1C-B9DA-092757CC9577}" sibTransId="{5EC25FBE-79D3-4167-B046-6EA62997187C}"/>
    <dgm:cxn modelId="{706173B7-7318-43FF-B8D2-CAF2B0EFAAB3}" srcId="{E5E3DF41-7219-4F7D-9A1D-EC9CF9561C20}" destId="{5BE5CCC6-193D-4433-8D30-13166EA88EF5}" srcOrd="2" destOrd="0" parTransId="{94660194-9C6A-4CE3-89A0-7E188D03A767}" sibTransId="{627097A1-7BD8-48D4-8374-9A5A91DB4B8F}"/>
    <dgm:cxn modelId="{95C0019C-6494-4A34-B2AE-EEADB13FB567}" srcId="{0B082CC2-267A-4A77-8B5D-F84DDC278C10}" destId="{F7EE8138-3EBA-4375-A4CC-01DC1A04CD67}" srcOrd="2" destOrd="0" parTransId="{F9296E02-B567-47BF-8397-0950691A5462}" sibTransId="{4B62B5CC-1CCD-44E4-B4AE-58C58D97039D}"/>
    <dgm:cxn modelId="{06765298-0837-4066-893F-838D25FAEE50}" type="presOf" srcId="{07C34112-31C1-4B1F-88DB-460EDE265862}" destId="{85EC00B2-7EC7-4D14-960A-905B09CC3E98}" srcOrd="0" destOrd="0" presId="urn:microsoft.com/office/officeart/2005/8/layout/vList5"/>
    <dgm:cxn modelId="{224F05BD-A890-4A42-BE1E-82553C1B0150}" type="presOf" srcId="{F7EE8138-3EBA-4375-A4CC-01DC1A04CD67}" destId="{85EC00B2-7EC7-4D14-960A-905B09CC3E98}" srcOrd="0" destOrd="2" presId="urn:microsoft.com/office/officeart/2005/8/layout/vList5"/>
    <dgm:cxn modelId="{4B931260-1C72-42C7-B71C-3B829B74F25D}" srcId="{F2B8E49E-7B59-4135-B1B7-67B1C0E10D57}" destId="{E5E3DF41-7219-4F7D-9A1D-EC9CF9561C20}" srcOrd="1" destOrd="0" parTransId="{585CDA99-C949-410A-A585-FC3419677A8F}" sibTransId="{905E8E88-FE9A-4021-9DEB-85C8119F1472}"/>
    <dgm:cxn modelId="{AEB17A48-DE8E-4704-9700-B12E112B0736}" srcId="{5ECC295E-E8AC-47DE-9B90-FB247E8F8DE3}" destId="{2BEC8CB6-C323-4521-B128-7022EBA593B9}" srcOrd="0" destOrd="0" parTransId="{9551BA80-F781-4BF7-BF83-BCD600ACA2FC}" sibTransId="{787B9971-7F04-43C1-BAE0-69723CB8DEF6}"/>
    <dgm:cxn modelId="{71FA0352-101D-4053-9E8E-00612AF52EDB}" type="presOf" srcId="{2F9D9280-1EC9-4A61-8513-08E89784CA10}" destId="{57C7D2B2-E708-47B1-8531-AD0AD0A89CC7}" srcOrd="0" destOrd="1" presId="urn:microsoft.com/office/officeart/2005/8/layout/vList5"/>
    <dgm:cxn modelId="{D1614C11-3FA3-4109-804C-C7240DDD91FB}" type="presOf" srcId="{0B0EA8EE-AD33-4336-9F81-3EB2ED787608}" destId="{B97B3D83-C673-4229-85C4-E310B5CAF413}" srcOrd="0" destOrd="1" presId="urn:microsoft.com/office/officeart/2005/8/layout/vList5"/>
    <dgm:cxn modelId="{39820DEF-C36F-424C-8A4E-2EC706A321AA}" srcId="{0B082CC2-267A-4A77-8B5D-F84DDC278C10}" destId="{A99E6514-FDF0-4D41-B48C-21EF4234FF4D}" srcOrd="1" destOrd="0" parTransId="{2B6CA0AD-9C9C-4B39-9E10-2BBF63336702}" sibTransId="{EF5033D2-787D-4B4E-816D-96F86E29BBD2}"/>
    <dgm:cxn modelId="{1D100B0A-5DF1-4644-A760-C662D2328D66}" type="presParOf" srcId="{45209221-1637-4A15-B362-AF440C792DB1}" destId="{AAF67151-B0AE-46D5-B29C-6848C5CBD4BC}" srcOrd="0" destOrd="0" presId="urn:microsoft.com/office/officeart/2005/8/layout/vList5"/>
    <dgm:cxn modelId="{4B87D52A-0E55-402C-B60A-BFD05546F988}" type="presParOf" srcId="{AAF67151-B0AE-46D5-B29C-6848C5CBD4BC}" destId="{5E49F44F-D431-4413-B802-5DA6296CDF90}" srcOrd="0" destOrd="0" presId="urn:microsoft.com/office/officeart/2005/8/layout/vList5"/>
    <dgm:cxn modelId="{8C0D440F-3ED4-478B-AF14-90C020730C2C}" type="presParOf" srcId="{AAF67151-B0AE-46D5-B29C-6848C5CBD4BC}" destId="{B97B3D83-C673-4229-85C4-E310B5CAF413}" srcOrd="1" destOrd="0" presId="urn:microsoft.com/office/officeart/2005/8/layout/vList5"/>
    <dgm:cxn modelId="{69F46CBE-9EAF-406F-9645-F02E628BC1B9}" type="presParOf" srcId="{45209221-1637-4A15-B362-AF440C792DB1}" destId="{4C45D465-8E65-4133-A8C4-587AEDA321E6}" srcOrd="1" destOrd="0" presId="urn:microsoft.com/office/officeart/2005/8/layout/vList5"/>
    <dgm:cxn modelId="{E1515D28-4916-4D77-A0A6-E307B2DEE5FA}" type="presParOf" srcId="{45209221-1637-4A15-B362-AF440C792DB1}" destId="{99D4AFD0-C874-43AC-9452-F5D828C058B7}" srcOrd="2" destOrd="0" presId="urn:microsoft.com/office/officeart/2005/8/layout/vList5"/>
    <dgm:cxn modelId="{5101727A-29C4-4D28-9522-8C0716B1AABA}" type="presParOf" srcId="{99D4AFD0-C874-43AC-9452-F5D828C058B7}" destId="{0C1A36C7-18CD-4068-AECC-819AD3766174}" srcOrd="0" destOrd="0" presId="urn:microsoft.com/office/officeart/2005/8/layout/vList5"/>
    <dgm:cxn modelId="{BF4E3078-953D-4C78-80E6-ABCCA38DCF47}" type="presParOf" srcId="{99D4AFD0-C874-43AC-9452-F5D828C058B7}" destId="{57C7D2B2-E708-47B1-8531-AD0AD0A89CC7}" srcOrd="1" destOrd="0" presId="urn:microsoft.com/office/officeart/2005/8/layout/vList5"/>
    <dgm:cxn modelId="{48F355B9-18D0-492C-BA61-0368E885CF9B}" type="presParOf" srcId="{45209221-1637-4A15-B362-AF440C792DB1}" destId="{CF4EFFAD-4FAB-4051-A441-59A6CFB49F65}" srcOrd="3" destOrd="0" presId="urn:microsoft.com/office/officeart/2005/8/layout/vList5"/>
    <dgm:cxn modelId="{77B15BE8-F311-4138-ADF7-EC94556456AB}" type="presParOf" srcId="{45209221-1637-4A15-B362-AF440C792DB1}" destId="{0E7B846C-ECDE-4FEA-A446-45C517A7BE2D}" srcOrd="4" destOrd="0" presId="urn:microsoft.com/office/officeart/2005/8/layout/vList5"/>
    <dgm:cxn modelId="{CAEF4CFD-5F12-4212-BB6E-2B96D534AC24}" type="presParOf" srcId="{0E7B846C-ECDE-4FEA-A446-45C517A7BE2D}" destId="{4E5076B7-5A71-493C-9A01-881FFA5FE711}" srcOrd="0" destOrd="0" presId="urn:microsoft.com/office/officeart/2005/8/layout/vList5"/>
    <dgm:cxn modelId="{013E95B7-565D-4F65-9B15-DAB7407C3C18}" type="presParOf" srcId="{0E7B846C-ECDE-4FEA-A446-45C517A7BE2D}" destId="{85EC00B2-7EC7-4D14-960A-905B09CC3E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38551-560D-49EB-9D43-1DA875EE262E}" type="doc">
      <dgm:prSet loTypeId="urn:microsoft.com/office/officeart/2005/8/layout/process1" loCatId="process" qsTypeId="urn:microsoft.com/office/officeart/2005/8/quickstyle/simple3" qsCatId="simple" csTypeId="urn:microsoft.com/office/officeart/2005/8/colors/colorful1" csCatId="colorful" phldr="1"/>
      <dgm:spPr/>
    </dgm:pt>
    <dgm:pt modelId="{93647A36-3F74-457E-A342-8D434080C5E9}">
      <dgm:prSet phldrT="[Text]" custT="1"/>
      <dgm:spPr/>
      <dgm:t>
        <a:bodyPr/>
        <a:lstStyle/>
        <a:p>
          <a:r>
            <a:rPr lang="en-US" sz="1600" dirty="0" err="1" smtClean="0"/>
            <a:t>Pengamatan</a:t>
          </a:r>
          <a:r>
            <a:rPr lang="en-US" sz="1600" dirty="0" smtClean="0"/>
            <a:t> </a:t>
          </a:r>
          <a:r>
            <a:rPr lang="en-US" sz="1600" dirty="0" err="1" smtClean="0"/>
            <a:t>terhadap</a:t>
          </a:r>
          <a:r>
            <a:rPr lang="en-US" sz="1600" dirty="0" smtClean="0"/>
            <a:t> </a:t>
          </a:r>
          <a:r>
            <a:rPr lang="en-US" sz="1600" dirty="0" err="1" smtClean="0"/>
            <a:t>obyek</a:t>
          </a:r>
          <a:r>
            <a:rPr lang="en-US" sz="1600" dirty="0" smtClean="0"/>
            <a:t> </a:t>
          </a:r>
          <a:r>
            <a:rPr lang="en-US" sz="1600" dirty="0" err="1" smtClean="0"/>
            <a:t>penelitian</a:t>
          </a:r>
          <a:r>
            <a:rPr lang="en-US" sz="1600" dirty="0" smtClean="0"/>
            <a:t> </a:t>
          </a:r>
          <a:r>
            <a:rPr lang="en-US" sz="1600" b="1" i="1" dirty="0" smtClean="0">
              <a:solidFill>
                <a:srgbClr val="FF0000"/>
              </a:solidFill>
            </a:rPr>
            <a:t>(</a:t>
          </a:r>
          <a:r>
            <a:rPr lang="en-US" sz="1600" b="1" i="1" dirty="0" err="1" smtClean="0">
              <a:solidFill>
                <a:srgbClr val="FF0000"/>
              </a:solidFill>
            </a:rPr>
            <a:t>Khusus</a:t>
          </a:r>
          <a:r>
            <a:rPr lang="en-US" sz="1600" b="1" i="1" dirty="0" smtClean="0">
              <a:solidFill>
                <a:srgbClr val="FF0000"/>
              </a:solidFill>
            </a:rPr>
            <a:t>)</a:t>
          </a:r>
          <a:endParaRPr lang="id-ID" sz="1600" b="1" i="1" dirty="0">
            <a:solidFill>
              <a:srgbClr val="FF0000"/>
            </a:solidFill>
          </a:endParaRPr>
        </a:p>
      </dgm:t>
    </dgm:pt>
    <dgm:pt modelId="{C0B299EA-A76F-41F4-86C7-CFA0A5AFCB10}" type="parTrans" cxnId="{4EF5BFDC-1E2F-498B-94E6-D86836949380}">
      <dgm:prSet/>
      <dgm:spPr/>
      <dgm:t>
        <a:bodyPr/>
        <a:lstStyle/>
        <a:p>
          <a:endParaRPr lang="id-ID" sz="1400"/>
        </a:p>
      </dgm:t>
    </dgm:pt>
    <dgm:pt modelId="{43645447-E2F8-4444-B4BC-6ADF74D63C95}" type="sibTrans" cxnId="{4EF5BFDC-1E2F-498B-94E6-D86836949380}">
      <dgm:prSet custT="1"/>
      <dgm:spPr/>
      <dgm:t>
        <a:bodyPr/>
        <a:lstStyle/>
        <a:p>
          <a:endParaRPr lang="id-ID" sz="1400"/>
        </a:p>
      </dgm:t>
    </dgm:pt>
    <dgm:pt modelId="{2A0E21F5-238C-4C59-9212-A2969502A9C9}">
      <dgm:prSet phldrT="[Text]" custT="1"/>
      <dgm:spPr/>
      <dgm:t>
        <a:bodyPr/>
        <a:lstStyle/>
        <a:p>
          <a:r>
            <a:rPr lang="en-US" sz="1600" dirty="0" err="1" smtClean="0"/>
            <a:t>Menghasilkan</a:t>
          </a:r>
          <a:r>
            <a:rPr lang="en-US" sz="1600" dirty="0" smtClean="0"/>
            <a:t> </a:t>
          </a:r>
          <a:r>
            <a:rPr lang="en-US" sz="1600" dirty="0" err="1" smtClean="0"/>
            <a:t>konsep</a:t>
          </a:r>
          <a:r>
            <a:rPr lang="en-US" sz="1600" dirty="0" smtClean="0"/>
            <a:t> </a:t>
          </a:r>
          <a:r>
            <a:rPr lang="en-US" sz="1600" dirty="0" err="1" smtClean="0"/>
            <a:t>atau</a:t>
          </a:r>
          <a:r>
            <a:rPr lang="en-US" sz="1600" dirty="0" smtClean="0"/>
            <a:t> </a:t>
          </a:r>
          <a:r>
            <a:rPr lang="en-US" sz="1600" dirty="0" err="1" smtClean="0"/>
            <a:t>teori</a:t>
          </a:r>
          <a:r>
            <a:rPr lang="en-US" sz="1600" dirty="0" smtClean="0"/>
            <a:t> </a:t>
          </a:r>
          <a:r>
            <a:rPr lang="en-US" sz="1600" dirty="0" err="1" smtClean="0"/>
            <a:t>baru</a:t>
          </a:r>
          <a:r>
            <a:rPr lang="en-US" sz="1600" dirty="0" smtClean="0"/>
            <a:t> </a:t>
          </a:r>
          <a:r>
            <a:rPr lang="en-US" sz="1600" b="1" i="1" dirty="0" smtClean="0">
              <a:solidFill>
                <a:srgbClr val="FF0000"/>
              </a:solidFill>
            </a:rPr>
            <a:t>(</a:t>
          </a:r>
          <a:r>
            <a:rPr lang="en-US" sz="1600" b="1" i="1" dirty="0" err="1" smtClean="0">
              <a:solidFill>
                <a:srgbClr val="FF0000"/>
              </a:solidFill>
            </a:rPr>
            <a:t>Umum</a:t>
          </a:r>
          <a:r>
            <a:rPr lang="en-US" sz="1600" b="1" i="1" dirty="0" smtClean="0">
              <a:solidFill>
                <a:srgbClr val="FF0000"/>
              </a:solidFill>
            </a:rPr>
            <a:t>)</a:t>
          </a:r>
          <a:endParaRPr lang="id-ID" sz="1600" b="1" i="1" dirty="0">
            <a:solidFill>
              <a:srgbClr val="FF0000"/>
            </a:solidFill>
          </a:endParaRPr>
        </a:p>
      </dgm:t>
    </dgm:pt>
    <dgm:pt modelId="{C8B5FE2B-4944-433C-8FDE-17C07F5A8E78}" type="parTrans" cxnId="{C3FF61A7-1E6A-4AC4-B788-D35D49E34B3E}">
      <dgm:prSet/>
      <dgm:spPr/>
      <dgm:t>
        <a:bodyPr/>
        <a:lstStyle/>
        <a:p>
          <a:endParaRPr lang="id-ID" sz="1400"/>
        </a:p>
      </dgm:t>
    </dgm:pt>
    <dgm:pt modelId="{D322D679-A36B-45E8-B4DD-DB47E96F0842}" type="sibTrans" cxnId="{C3FF61A7-1E6A-4AC4-B788-D35D49E34B3E}">
      <dgm:prSet/>
      <dgm:spPr/>
      <dgm:t>
        <a:bodyPr/>
        <a:lstStyle/>
        <a:p>
          <a:endParaRPr lang="id-ID" sz="1400"/>
        </a:p>
      </dgm:t>
    </dgm:pt>
    <dgm:pt modelId="{DF3D6F3F-0125-464A-B04E-465EA0B8E459}" type="pres">
      <dgm:prSet presAssocID="{26238551-560D-49EB-9D43-1DA875EE262E}" presName="Name0" presStyleCnt="0">
        <dgm:presLayoutVars>
          <dgm:dir/>
          <dgm:resizeHandles val="exact"/>
        </dgm:presLayoutVars>
      </dgm:prSet>
      <dgm:spPr/>
    </dgm:pt>
    <dgm:pt modelId="{12EB4CC8-0F88-48A1-A90E-98F5D964034B}" type="pres">
      <dgm:prSet presAssocID="{93647A36-3F74-457E-A342-8D434080C5E9}" presName="node" presStyleLbl="node1" presStyleIdx="0" presStyleCnt="2" custScaleY="4501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70170ED-C93B-4FBE-B4E0-F387B4244F47}" type="pres">
      <dgm:prSet presAssocID="{43645447-E2F8-4444-B4BC-6ADF74D63C95}" presName="sibTrans" presStyleLbl="sibTrans2D1" presStyleIdx="0" presStyleCnt="1"/>
      <dgm:spPr/>
      <dgm:t>
        <a:bodyPr/>
        <a:lstStyle/>
        <a:p>
          <a:endParaRPr lang="id-ID"/>
        </a:p>
      </dgm:t>
    </dgm:pt>
    <dgm:pt modelId="{D9E1E5B5-6B00-4399-9D1E-4957E2ADD59C}" type="pres">
      <dgm:prSet presAssocID="{43645447-E2F8-4444-B4BC-6ADF74D63C95}" presName="connectorText" presStyleLbl="sibTrans2D1" presStyleIdx="0" presStyleCnt="1"/>
      <dgm:spPr/>
      <dgm:t>
        <a:bodyPr/>
        <a:lstStyle/>
        <a:p>
          <a:endParaRPr lang="id-ID"/>
        </a:p>
      </dgm:t>
    </dgm:pt>
    <dgm:pt modelId="{BC61273F-5B60-4E95-A003-FAB6782E859B}" type="pres">
      <dgm:prSet presAssocID="{2A0E21F5-238C-4C59-9212-A2969502A9C9}" presName="node" presStyleLbl="node1" presStyleIdx="1" presStyleCnt="2" custScaleY="4501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C3FF61A7-1E6A-4AC4-B788-D35D49E34B3E}" srcId="{26238551-560D-49EB-9D43-1DA875EE262E}" destId="{2A0E21F5-238C-4C59-9212-A2969502A9C9}" srcOrd="1" destOrd="0" parTransId="{C8B5FE2B-4944-433C-8FDE-17C07F5A8E78}" sibTransId="{D322D679-A36B-45E8-B4DD-DB47E96F0842}"/>
    <dgm:cxn modelId="{7E573EFB-6C6D-44BB-9D0D-F9A11C977156}" type="presOf" srcId="{93647A36-3F74-457E-A342-8D434080C5E9}" destId="{12EB4CC8-0F88-48A1-A90E-98F5D964034B}" srcOrd="0" destOrd="0" presId="urn:microsoft.com/office/officeart/2005/8/layout/process1"/>
    <dgm:cxn modelId="{70105D7B-5B4B-4C80-864F-18539EF0B5C7}" type="presOf" srcId="{2A0E21F5-238C-4C59-9212-A2969502A9C9}" destId="{BC61273F-5B60-4E95-A003-FAB6782E859B}" srcOrd="0" destOrd="0" presId="urn:microsoft.com/office/officeart/2005/8/layout/process1"/>
    <dgm:cxn modelId="{9D550F07-F381-4FC4-97E7-CFFC060DE9BD}" type="presOf" srcId="{26238551-560D-49EB-9D43-1DA875EE262E}" destId="{DF3D6F3F-0125-464A-B04E-465EA0B8E459}" srcOrd="0" destOrd="0" presId="urn:microsoft.com/office/officeart/2005/8/layout/process1"/>
    <dgm:cxn modelId="{023EE352-8F94-43D5-9AF7-07C942AC0318}" type="presOf" srcId="{43645447-E2F8-4444-B4BC-6ADF74D63C95}" destId="{C70170ED-C93B-4FBE-B4E0-F387B4244F47}" srcOrd="0" destOrd="0" presId="urn:microsoft.com/office/officeart/2005/8/layout/process1"/>
    <dgm:cxn modelId="{4EF5BFDC-1E2F-498B-94E6-D86836949380}" srcId="{26238551-560D-49EB-9D43-1DA875EE262E}" destId="{93647A36-3F74-457E-A342-8D434080C5E9}" srcOrd="0" destOrd="0" parTransId="{C0B299EA-A76F-41F4-86C7-CFA0A5AFCB10}" sibTransId="{43645447-E2F8-4444-B4BC-6ADF74D63C95}"/>
    <dgm:cxn modelId="{217DA98A-920A-415B-9A48-6C0BD964969D}" type="presOf" srcId="{43645447-E2F8-4444-B4BC-6ADF74D63C95}" destId="{D9E1E5B5-6B00-4399-9D1E-4957E2ADD59C}" srcOrd="1" destOrd="0" presId="urn:microsoft.com/office/officeart/2005/8/layout/process1"/>
    <dgm:cxn modelId="{306FCDAE-10D3-4ED2-8440-EFD14C5F4E8D}" type="presParOf" srcId="{DF3D6F3F-0125-464A-B04E-465EA0B8E459}" destId="{12EB4CC8-0F88-48A1-A90E-98F5D964034B}" srcOrd="0" destOrd="0" presId="urn:microsoft.com/office/officeart/2005/8/layout/process1"/>
    <dgm:cxn modelId="{9DB8FF6A-B15C-49B0-9424-F0418F8E44CC}" type="presParOf" srcId="{DF3D6F3F-0125-464A-B04E-465EA0B8E459}" destId="{C70170ED-C93B-4FBE-B4E0-F387B4244F47}" srcOrd="1" destOrd="0" presId="urn:microsoft.com/office/officeart/2005/8/layout/process1"/>
    <dgm:cxn modelId="{E5917BE9-43A1-4FB1-BFC5-7E3ED66F735D}" type="presParOf" srcId="{C70170ED-C93B-4FBE-B4E0-F387B4244F47}" destId="{D9E1E5B5-6B00-4399-9D1E-4957E2ADD59C}" srcOrd="0" destOrd="0" presId="urn:microsoft.com/office/officeart/2005/8/layout/process1"/>
    <dgm:cxn modelId="{5097EB87-0274-4AD6-BF01-222E717CA550}" type="presParOf" srcId="{DF3D6F3F-0125-464A-B04E-465EA0B8E459}" destId="{BC61273F-5B60-4E95-A003-FAB6782E859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238551-560D-49EB-9D43-1DA875EE262E}" type="doc">
      <dgm:prSet loTypeId="urn:microsoft.com/office/officeart/2005/8/layout/process1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id-ID"/>
        </a:p>
      </dgm:t>
    </dgm:pt>
    <dgm:pt modelId="{93647A36-3F74-457E-A342-8D434080C5E9}">
      <dgm:prSet phldrT="[Text]" custT="1"/>
      <dgm:spPr/>
      <dgm:t>
        <a:bodyPr/>
        <a:lstStyle/>
        <a:p>
          <a:r>
            <a:rPr lang="en-US" sz="1600" dirty="0" err="1" smtClean="0"/>
            <a:t>Kumpulkan</a:t>
          </a:r>
          <a:r>
            <a:rPr lang="en-US" sz="1600" dirty="0" smtClean="0"/>
            <a:t> </a:t>
          </a:r>
          <a:r>
            <a:rPr lang="en-US" sz="1600" dirty="0" err="1" smtClean="0"/>
            <a:t>Teori</a:t>
          </a:r>
          <a:r>
            <a:rPr lang="en-US" sz="1600" dirty="0" smtClean="0"/>
            <a:t> </a:t>
          </a:r>
          <a:r>
            <a:rPr lang="en-US" sz="1600" b="1" i="1" dirty="0" smtClean="0">
              <a:solidFill>
                <a:srgbClr val="FF0000"/>
              </a:solidFill>
            </a:rPr>
            <a:t>(</a:t>
          </a:r>
          <a:r>
            <a:rPr lang="en-US" sz="1600" b="1" i="1" dirty="0" err="1" smtClean="0">
              <a:solidFill>
                <a:srgbClr val="FF0000"/>
              </a:solidFill>
            </a:rPr>
            <a:t>Umum</a:t>
          </a:r>
          <a:r>
            <a:rPr lang="en-US" sz="1600" b="1" i="1" dirty="0" smtClean="0">
              <a:solidFill>
                <a:srgbClr val="FF0000"/>
              </a:solidFill>
            </a:rPr>
            <a:t>)</a:t>
          </a:r>
          <a:endParaRPr lang="id-ID" sz="1600" b="1" i="1" dirty="0">
            <a:solidFill>
              <a:srgbClr val="FF0000"/>
            </a:solidFill>
          </a:endParaRPr>
        </a:p>
      </dgm:t>
    </dgm:pt>
    <dgm:pt modelId="{C0B299EA-A76F-41F4-86C7-CFA0A5AFCB10}" type="parTrans" cxnId="{4EF5BFDC-1E2F-498B-94E6-D86836949380}">
      <dgm:prSet/>
      <dgm:spPr/>
      <dgm:t>
        <a:bodyPr/>
        <a:lstStyle/>
        <a:p>
          <a:endParaRPr lang="id-ID" sz="1400"/>
        </a:p>
      </dgm:t>
    </dgm:pt>
    <dgm:pt modelId="{43645447-E2F8-4444-B4BC-6ADF74D63C95}" type="sibTrans" cxnId="{4EF5BFDC-1E2F-498B-94E6-D86836949380}">
      <dgm:prSet custT="1"/>
      <dgm:spPr/>
      <dgm:t>
        <a:bodyPr/>
        <a:lstStyle/>
        <a:p>
          <a:endParaRPr lang="id-ID" sz="1400"/>
        </a:p>
      </dgm:t>
    </dgm:pt>
    <dgm:pt modelId="{2A0E21F5-238C-4C59-9212-A2969502A9C9}">
      <dgm:prSet phldrT="[Text]" custT="1"/>
      <dgm:spPr/>
      <dgm:t>
        <a:bodyPr/>
        <a:lstStyle/>
        <a:p>
          <a:r>
            <a:rPr lang="en-US" sz="1600" dirty="0" err="1" smtClean="0"/>
            <a:t>Hasilkan</a:t>
          </a:r>
          <a:r>
            <a:rPr lang="en-US" sz="1600" dirty="0" smtClean="0"/>
            <a:t> </a:t>
          </a:r>
          <a:r>
            <a:rPr lang="en-US" sz="1600" dirty="0" err="1" smtClean="0"/>
            <a:t>Konsep</a:t>
          </a:r>
          <a:endParaRPr lang="id-ID" sz="1600" dirty="0"/>
        </a:p>
      </dgm:t>
    </dgm:pt>
    <dgm:pt modelId="{C8B5FE2B-4944-433C-8FDE-17C07F5A8E78}" type="parTrans" cxnId="{C3FF61A7-1E6A-4AC4-B788-D35D49E34B3E}">
      <dgm:prSet/>
      <dgm:spPr/>
      <dgm:t>
        <a:bodyPr/>
        <a:lstStyle/>
        <a:p>
          <a:endParaRPr lang="id-ID" sz="1400"/>
        </a:p>
      </dgm:t>
    </dgm:pt>
    <dgm:pt modelId="{D322D679-A36B-45E8-B4DD-DB47E96F0842}" type="sibTrans" cxnId="{C3FF61A7-1E6A-4AC4-B788-D35D49E34B3E}">
      <dgm:prSet/>
      <dgm:spPr/>
      <dgm:t>
        <a:bodyPr/>
        <a:lstStyle/>
        <a:p>
          <a:endParaRPr lang="id-ID" sz="1400"/>
        </a:p>
      </dgm:t>
    </dgm:pt>
    <dgm:pt modelId="{61D74A89-396F-48C2-86A1-CD9CB7D7F8C8}">
      <dgm:prSet phldrT="[Text]" custT="1"/>
      <dgm:spPr/>
      <dgm:t>
        <a:bodyPr/>
        <a:lstStyle/>
        <a:p>
          <a:r>
            <a:rPr lang="en-US" sz="1600" dirty="0" err="1" smtClean="0"/>
            <a:t>Rumuskan</a:t>
          </a:r>
          <a:r>
            <a:rPr lang="en-US" sz="1600" dirty="0" smtClean="0"/>
            <a:t> </a:t>
          </a:r>
          <a:r>
            <a:rPr lang="en-US" sz="1600" dirty="0" err="1" smtClean="0"/>
            <a:t>Hipotesis</a:t>
          </a:r>
          <a:r>
            <a:rPr lang="en-US" sz="1600" dirty="0" smtClean="0"/>
            <a:t> </a:t>
          </a:r>
          <a:r>
            <a:rPr lang="en-US" sz="1600" b="1" i="1" dirty="0" smtClean="0">
              <a:solidFill>
                <a:srgbClr val="FF0000"/>
              </a:solidFill>
            </a:rPr>
            <a:t>(</a:t>
          </a:r>
          <a:r>
            <a:rPr lang="en-US" sz="1600" b="1" i="1" dirty="0" err="1" smtClean="0">
              <a:solidFill>
                <a:srgbClr val="FF0000"/>
              </a:solidFill>
            </a:rPr>
            <a:t>Khusus</a:t>
          </a:r>
          <a:r>
            <a:rPr lang="en-US" sz="1600" b="1" i="1" dirty="0" smtClean="0">
              <a:solidFill>
                <a:srgbClr val="FF0000"/>
              </a:solidFill>
            </a:rPr>
            <a:t>)</a:t>
          </a:r>
          <a:endParaRPr lang="id-ID" sz="1600" b="1" i="1" dirty="0">
            <a:solidFill>
              <a:srgbClr val="FF0000"/>
            </a:solidFill>
          </a:endParaRPr>
        </a:p>
      </dgm:t>
    </dgm:pt>
    <dgm:pt modelId="{7E155912-CADA-4DD4-BAC4-193C960F27CA}" type="parTrans" cxnId="{8119EF7E-D85E-4432-8265-877D4E4E407B}">
      <dgm:prSet/>
      <dgm:spPr/>
      <dgm:t>
        <a:bodyPr/>
        <a:lstStyle/>
        <a:p>
          <a:endParaRPr lang="id-ID"/>
        </a:p>
      </dgm:t>
    </dgm:pt>
    <dgm:pt modelId="{BF45DDC6-C407-4D9A-9258-F645735C061F}" type="sibTrans" cxnId="{8119EF7E-D85E-4432-8265-877D4E4E407B}">
      <dgm:prSet/>
      <dgm:spPr/>
      <dgm:t>
        <a:bodyPr/>
        <a:lstStyle/>
        <a:p>
          <a:endParaRPr lang="id-ID"/>
        </a:p>
      </dgm:t>
    </dgm:pt>
    <dgm:pt modelId="{D381E471-F228-4E04-8EA4-6CC2CA5AE9A9}">
      <dgm:prSet phldrT="[Text]" custT="1"/>
      <dgm:spPr/>
      <dgm:t>
        <a:bodyPr/>
        <a:lstStyle/>
        <a:p>
          <a:r>
            <a:rPr lang="en-US" sz="1600" dirty="0" err="1" smtClean="0"/>
            <a:t>Uji</a:t>
          </a:r>
          <a:r>
            <a:rPr lang="en-US" sz="1600" dirty="0" smtClean="0"/>
            <a:t/>
          </a:r>
          <a:br>
            <a:rPr lang="en-US" sz="1600" dirty="0" smtClean="0"/>
          </a:br>
          <a:r>
            <a:rPr lang="en-US" sz="1600" dirty="0" err="1" smtClean="0"/>
            <a:t>Hipotesis</a:t>
          </a:r>
          <a:endParaRPr lang="id-ID" sz="1600" dirty="0"/>
        </a:p>
      </dgm:t>
    </dgm:pt>
    <dgm:pt modelId="{F1795545-BF8A-4655-BE52-0D39E0E62DB7}" type="parTrans" cxnId="{F855B04F-0858-474D-B580-30C5F2CD4B78}">
      <dgm:prSet/>
      <dgm:spPr/>
      <dgm:t>
        <a:bodyPr/>
        <a:lstStyle/>
        <a:p>
          <a:endParaRPr lang="id-ID"/>
        </a:p>
      </dgm:t>
    </dgm:pt>
    <dgm:pt modelId="{A6C3F9E3-011D-47AE-815A-01C1326AD4E5}" type="sibTrans" cxnId="{F855B04F-0858-474D-B580-30C5F2CD4B78}">
      <dgm:prSet/>
      <dgm:spPr/>
      <dgm:t>
        <a:bodyPr/>
        <a:lstStyle/>
        <a:p>
          <a:endParaRPr lang="id-ID"/>
        </a:p>
      </dgm:t>
    </dgm:pt>
    <dgm:pt modelId="{2B77F1AE-2280-4940-9798-AB79C781403A}">
      <dgm:prSet phldrT="[Text]" custT="1"/>
      <dgm:spPr/>
      <dgm:t>
        <a:bodyPr/>
        <a:lstStyle/>
        <a:p>
          <a:r>
            <a:rPr lang="en-US" sz="1600" dirty="0" smtClean="0"/>
            <a:t>Tarik </a:t>
          </a:r>
          <a:r>
            <a:rPr lang="en-US" sz="1600" dirty="0" err="1" smtClean="0"/>
            <a:t>Kesmpulan</a:t>
          </a:r>
          <a:r>
            <a:rPr lang="en-US" sz="1600" dirty="0" smtClean="0"/>
            <a:t> </a:t>
          </a:r>
          <a:r>
            <a:rPr lang="en-US" sz="1600" b="1" i="1" dirty="0" smtClean="0">
              <a:solidFill>
                <a:srgbClr val="FF0000"/>
              </a:solidFill>
            </a:rPr>
            <a:t>(</a:t>
          </a:r>
          <a:r>
            <a:rPr lang="en-US" sz="1600" b="1" i="1" dirty="0" err="1" smtClean="0">
              <a:solidFill>
                <a:srgbClr val="FF0000"/>
              </a:solidFill>
            </a:rPr>
            <a:t>Umum</a:t>
          </a:r>
          <a:r>
            <a:rPr lang="en-US" sz="1600" b="1" i="1" dirty="0" smtClean="0">
              <a:solidFill>
                <a:srgbClr val="FF0000"/>
              </a:solidFill>
            </a:rPr>
            <a:t>)</a:t>
          </a:r>
          <a:endParaRPr lang="id-ID" sz="1600" b="1" i="1" dirty="0">
            <a:solidFill>
              <a:srgbClr val="FF0000"/>
            </a:solidFill>
          </a:endParaRPr>
        </a:p>
      </dgm:t>
    </dgm:pt>
    <dgm:pt modelId="{4E74224F-896D-4C4C-8562-AB129DAA1B19}" type="parTrans" cxnId="{8E340D17-47BC-43B6-9F37-3B10C63346F5}">
      <dgm:prSet/>
      <dgm:spPr/>
      <dgm:t>
        <a:bodyPr/>
        <a:lstStyle/>
        <a:p>
          <a:endParaRPr lang="id-ID"/>
        </a:p>
      </dgm:t>
    </dgm:pt>
    <dgm:pt modelId="{8F7B3A1D-EDD1-4284-BADF-523888747A82}" type="sibTrans" cxnId="{8E340D17-47BC-43B6-9F37-3B10C63346F5}">
      <dgm:prSet/>
      <dgm:spPr/>
      <dgm:t>
        <a:bodyPr/>
        <a:lstStyle/>
        <a:p>
          <a:endParaRPr lang="id-ID"/>
        </a:p>
      </dgm:t>
    </dgm:pt>
    <dgm:pt modelId="{DF3D6F3F-0125-464A-B04E-465EA0B8E459}" type="pres">
      <dgm:prSet presAssocID="{26238551-560D-49EB-9D43-1DA875EE262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12EB4CC8-0F88-48A1-A90E-98F5D964034B}" type="pres">
      <dgm:prSet presAssocID="{93647A36-3F74-457E-A342-8D434080C5E9}" presName="node" presStyleLbl="node1" presStyleIdx="0" presStyleCnt="5" custScaleY="7343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70170ED-C93B-4FBE-B4E0-F387B4244F47}" type="pres">
      <dgm:prSet presAssocID="{43645447-E2F8-4444-B4BC-6ADF74D63C95}" presName="sibTrans" presStyleLbl="sibTrans2D1" presStyleIdx="0" presStyleCnt="4"/>
      <dgm:spPr/>
      <dgm:t>
        <a:bodyPr/>
        <a:lstStyle/>
        <a:p>
          <a:endParaRPr lang="id-ID"/>
        </a:p>
      </dgm:t>
    </dgm:pt>
    <dgm:pt modelId="{D9E1E5B5-6B00-4399-9D1E-4957E2ADD59C}" type="pres">
      <dgm:prSet presAssocID="{43645447-E2F8-4444-B4BC-6ADF74D63C95}" presName="connectorText" presStyleLbl="sibTrans2D1" presStyleIdx="0" presStyleCnt="4"/>
      <dgm:spPr/>
      <dgm:t>
        <a:bodyPr/>
        <a:lstStyle/>
        <a:p>
          <a:endParaRPr lang="id-ID"/>
        </a:p>
      </dgm:t>
    </dgm:pt>
    <dgm:pt modelId="{BC61273F-5B60-4E95-A003-FAB6782E859B}" type="pres">
      <dgm:prSet presAssocID="{2A0E21F5-238C-4C59-9212-A2969502A9C9}" presName="node" presStyleLbl="node1" presStyleIdx="1" presStyleCnt="5" custScaleY="7343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C686F45-A05A-41F1-80EA-737B050F0A9D}" type="pres">
      <dgm:prSet presAssocID="{D322D679-A36B-45E8-B4DD-DB47E96F0842}" presName="sibTrans" presStyleLbl="sibTrans2D1" presStyleIdx="1" presStyleCnt="4"/>
      <dgm:spPr/>
      <dgm:t>
        <a:bodyPr/>
        <a:lstStyle/>
        <a:p>
          <a:endParaRPr lang="id-ID"/>
        </a:p>
      </dgm:t>
    </dgm:pt>
    <dgm:pt modelId="{D1BAE97B-2CB9-478B-A8C4-D70DF79F1096}" type="pres">
      <dgm:prSet presAssocID="{D322D679-A36B-45E8-B4DD-DB47E96F0842}" presName="connectorText" presStyleLbl="sibTrans2D1" presStyleIdx="1" presStyleCnt="4"/>
      <dgm:spPr/>
      <dgm:t>
        <a:bodyPr/>
        <a:lstStyle/>
        <a:p>
          <a:endParaRPr lang="id-ID"/>
        </a:p>
      </dgm:t>
    </dgm:pt>
    <dgm:pt modelId="{C1644332-CF21-4920-AE94-2871AF15B0B6}" type="pres">
      <dgm:prSet presAssocID="{61D74A89-396F-48C2-86A1-CD9CB7D7F8C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12D568B-420F-4D9F-ADEB-A72C1E2B196C}" type="pres">
      <dgm:prSet presAssocID="{BF45DDC6-C407-4D9A-9258-F645735C061F}" presName="sibTrans" presStyleLbl="sibTrans2D1" presStyleIdx="2" presStyleCnt="4"/>
      <dgm:spPr/>
      <dgm:t>
        <a:bodyPr/>
        <a:lstStyle/>
        <a:p>
          <a:endParaRPr lang="id-ID"/>
        </a:p>
      </dgm:t>
    </dgm:pt>
    <dgm:pt modelId="{B904ED80-2827-4654-BB4F-A9CF17D01480}" type="pres">
      <dgm:prSet presAssocID="{BF45DDC6-C407-4D9A-9258-F645735C061F}" presName="connectorText" presStyleLbl="sibTrans2D1" presStyleIdx="2" presStyleCnt="4"/>
      <dgm:spPr/>
      <dgm:t>
        <a:bodyPr/>
        <a:lstStyle/>
        <a:p>
          <a:endParaRPr lang="id-ID"/>
        </a:p>
      </dgm:t>
    </dgm:pt>
    <dgm:pt modelId="{FA3A4FB3-6150-4D9A-B1F4-C8C944CC09F6}" type="pres">
      <dgm:prSet presAssocID="{D381E471-F228-4E04-8EA4-6CC2CA5AE9A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D492B85-39A0-4DA4-B806-5F9648D7AF70}" type="pres">
      <dgm:prSet presAssocID="{A6C3F9E3-011D-47AE-815A-01C1326AD4E5}" presName="sibTrans" presStyleLbl="sibTrans2D1" presStyleIdx="3" presStyleCnt="4"/>
      <dgm:spPr/>
      <dgm:t>
        <a:bodyPr/>
        <a:lstStyle/>
        <a:p>
          <a:endParaRPr lang="id-ID"/>
        </a:p>
      </dgm:t>
    </dgm:pt>
    <dgm:pt modelId="{3188A4FE-EEEE-42DC-8BEF-1ED6BF5E2127}" type="pres">
      <dgm:prSet presAssocID="{A6C3F9E3-011D-47AE-815A-01C1326AD4E5}" presName="connectorText" presStyleLbl="sibTrans2D1" presStyleIdx="3" presStyleCnt="4"/>
      <dgm:spPr/>
      <dgm:t>
        <a:bodyPr/>
        <a:lstStyle/>
        <a:p>
          <a:endParaRPr lang="id-ID"/>
        </a:p>
      </dgm:t>
    </dgm:pt>
    <dgm:pt modelId="{87E87824-3196-4024-AA7E-FF7CB3B7A7C8}" type="pres">
      <dgm:prSet presAssocID="{2B77F1AE-2280-4940-9798-AB79C781403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368C6D5-C91C-441F-BF0A-3C7AD35783CF}" type="presOf" srcId="{2A0E21F5-238C-4C59-9212-A2969502A9C9}" destId="{BC61273F-5B60-4E95-A003-FAB6782E859B}" srcOrd="0" destOrd="0" presId="urn:microsoft.com/office/officeart/2005/8/layout/process1"/>
    <dgm:cxn modelId="{1CBB0052-43A9-430F-89EF-2BF7916DC57E}" type="presOf" srcId="{BF45DDC6-C407-4D9A-9258-F645735C061F}" destId="{B904ED80-2827-4654-BB4F-A9CF17D01480}" srcOrd="1" destOrd="0" presId="urn:microsoft.com/office/officeart/2005/8/layout/process1"/>
    <dgm:cxn modelId="{8119EF7E-D85E-4432-8265-877D4E4E407B}" srcId="{26238551-560D-49EB-9D43-1DA875EE262E}" destId="{61D74A89-396F-48C2-86A1-CD9CB7D7F8C8}" srcOrd="2" destOrd="0" parTransId="{7E155912-CADA-4DD4-BAC4-193C960F27CA}" sibTransId="{BF45DDC6-C407-4D9A-9258-F645735C061F}"/>
    <dgm:cxn modelId="{8EBA21A7-36DA-4B03-9E88-398EE4B480A4}" type="presOf" srcId="{26238551-560D-49EB-9D43-1DA875EE262E}" destId="{DF3D6F3F-0125-464A-B04E-465EA0B8E459}" srcOrd="0" destOrd="0" presId="urn:microsoft.com/office/officeart/2005/8/layout/process1"/>
    <dgm:cxn modelId="{D866259F-D4F3-47FC-9B81-0E5E0197F5D2}" type="presOf" srcId="{D381E471-F228-4E04-8EA4-6CC2CA5AE9A9}" destId="{FA3A4FB3-6150-4D9A-B1F4-C8C944CC09F6}" srcOrd="0" destOrd="0" presId="urn:microsoft.com/office/officeart/2005/8/layout/process1"/>
    <dgm:cxn modelId="{8E340D17-47BC-43B6-9F37-3B10C63346F5}" srcId="{26238551-560D-49EB-9D43-1DA875EE262E}" destId="{2B77F1AE-2280-4940-9798-AB79C781403A}" srcOrd="4" destOrd="0" parTransId="{4E74224F-896D-4C4C-8562-AB129DAA1B19}" sibTransId="{8F7B3A1D-EDD1-4284-BADF-523888747A82}"/>
    <dgm:cxn modelId="{F855B04F-0858-474D-B580-30C5F2CD4B78}" srcId="{26238551-560D-49EB-9D43-1DA875EE262E}" destId="{D381E471-F228-4E04-8EA4-6CC2CA5AE9A9}" srcOrd="3" destOrd="0" parTransId="{F1795545-BF8A-4655-BE52-0D39E0E62DB7}" sibTransId="{A6C3F9E3-011D-47AE-815A-01C1326AD4E5}"/>
    <dgm:cxn modelId="{E27B8811-1BE9-4D62-BCC6-97814B07D190}" type="presOf" srcId="{43645447-E2F8-4444-B4BC-6ADF74D63C95}" destId="{C70170ED-C93B-4FBE-B4E0-F387B4244F47}" srcOrd="0" destOrd="0" presId="urn:microsoft.com/office/officeart/2005/8/layout/process1"/>
    <dgm:cxn modelId="{4EF5BFDC-1E2F-498B-94E6-D86836949380}" srcId="{26238551-560D-49EB-9D43-1DA875EE262E}" destId="{93647A36-3F74-457E-A342-8D434080C5E9}" srcOrd="0" destOrd="0" parTransId="{C0B299EA-A76F-41F4-86C7-CFA0A5AFCB10}" sibTransId="{43645447-E2F8-4444-B4BC-6ADF74D63C95}"/>
    <dgm:cxn modelId="{A76410DD-A0E0-43AE-A7E4-18B32AC07E28}" type="presOf" srcId="{2B77F1AE-2280-4940-9798-AB79C781403A}" destId="{87E87824-3196-4024-AA7E-FF7CB3B7A7C8}" srcOrd="0" destOrd="0" presId="urn:microsoft.com/office/officeart/2005/8/layout/process1"/>
    <dgm:cxn modelId="{83AE8F14-1A2B-45DE-B712-EEF59DF6C4AE}" type="presOf" srcId="{93647A36-3F74-457E-A342-8D434080C5E9}" destId="{12EB4CC8-0F88-48A1-A90E-98F5D964034B}" srcOrd="0" destOrd="0" presId="urn:microsoft.com/office/officeart/2005/8/layout/process1"/>
    <dgm:cxn modelId="{D8EE9218-9FDF-4BDA-A6DA-14DB85DCCEFA}" type="presOf" srcId="{D322D679-A36B-45E8-B4DD-DB47E96F0842}" destId="{7C686F45-A05A-41F1-80EA-737B050F0A9D}" srcOrd="0" destOrd="0" presId="urn:microsoft.com/office/officeart/2005/8/layout/process1"/>
    <dgm:cxn modelId="{B3C23310-BD26-4D4F-8E7C-458C2200E721}" type="presOf" srcId="{43645447-E2F8-4444-B4BC-6ADF74D63C95}" destId="{D9E1E5B5-6B00-4399-9D1E-4957E2ADD59C}" srcOrd="1" destOrd="0" presId="urn:microsoft.com/office/officeart/2005/8/layout/process1"/>
    <dgm:cxn modelId="{C3FF61A7-1E6A-4AC4-B788-D35D49E34B3E}" srcId="{26238551-560D-49EB-9D43-1DA875EE262E}" destId="{2A0E21F5-238C-4C59-9212-A2969502A9C9}" srcOrd="1" destOrd="0" parTransId="{C8B5FE2B-4944-433C-8FDE-17C07F5A8E78}" sibTransId="{D322D679-A36B-45E8-B4DD-DB47E96F0842}"/>
    <dgm:cxn modelId="{38FC243F-3DC2-4E29-B5F7-5C96D3CEDF13}" type="presOf" srcId="{A6C3F9E3-011D-47AE-815A-01C1326AD4E5}" destId="{3188A4FE-EEEE-42DC-8BEF-1ED6BF5E2127}" srcOrd="1" destOrd="0" presId="urn:microsoft.com/office/officeart/2005/8/layout/process1"/>
    <dgm:cxn modelId="{5211E184-4873-4C64-8CCA-AC19DB64059D}" type="presOf" srcId="{61D74A89-396F-48C2-86A1-CD9CB7D7F8C8}" destId="{C1644332-CF21-4920-AE94-2871AF15B0B6}" srcOrd="0" destOrd="0" presId="urn:microsoft.com/office/officeart/2005/8/layout/process1"/>
    <dgm:cxn modelId="{2F256B0A-2C0F-4C34-8866-EA47DBBCAB23}" type="presOf" srcId="{D322D679-A36B-45E8-B4DD-DB47E96F0842}" destId="{D1BAE97B-2CB9-478B-A8C4-D70DF79F1096}" srcOrd="1" destOrd="0" presId="urn:microsoft.com/office/officeart/2005/8/layout/process1"/>
    <dgm:cxn modelId="{2F029263-CBAA-48C1-9964-1DF0EDD1BF80}" type="presOf" srcId="{BF45DDC6-C407-4D9A-9258-F645735C061F}" destId="{F12D568B-420F-4D9F-ADEB-A72C1E2B196C}" srcOrd="0" destOrd="0" presId="urn:microsoft.com/office/officeart/2005/8/layout/process1"/>
    <dgm:cxn modelId="{DEE5AB7E-8097-4423-9EFC-5DE3FDD60040}" type="presOf" srcId="{A6C3F9E3-011D-47AE-815A-01C1326AD4E5}" destId="{2D492B85-39A0-4DA4-B806-5F9648D7AF70}" srcOrd="0" destOrd="0" presId="urn:microsoft.com/office/officeart/2005/8/layout/process1"/>
    <dgm:cxn modelId="{FFAE2B21-C2DD-4E35-BF2C-7E39AC3C2135}" type="presParOf" srcId="{DF3D6F3F-0125-464A-B04E-465EA0B8E459}" destId="{12EB4CC8-0F88-48A1-A90E-98F5D964034B}" srcOrd="0" destOrd="0" presId="urn:microsoft.com/office/officeart/2005/8/layout/process1"/>
    <dgm:cxn modelId="{D4E16F28-99ED-4411-A2C2-148D65E9E7FC}" type="presParOf" srcId="{DF3D6F3F-0125-464A-B04E-465EA0B8E459}" destId="{C70170ED-C93B-4FBE-B4E0-F387B4244F47}" srcOrd="1" destOrd="0" presId="urn:microsoft.com/office/officeart/2005/8/layout/process1"/>
    <dgm:cxn modelId="{88EF04F1-CF0F-4B35-ABA6-BCB9CB3E6286}" type="presParOf" srcId="{C70170ED-C93B-4FBE-B4E0-F387B4244F47}" destId="{D9E1E5B5-6B00-4399-9D1E-4957E2ADD59C}" srcOrd="0" destOrd="0" presId="urn:microsoft.com/office/officeart/2005/8/layout/process1"/>
    <dgm:cxn modelId="{F870ED99-56D8-44E6-9235-55B7A36263F9}" type="presParOf" srcId="{DF3D6F3F-0125-464A-B04E-465EA0B8E459}" destId="{BC61273F-5B60-4E95-A003-FAB6782E859B}" srcOrd="2" destOrd="0" presId="urn:microsoft.com/office/officeart/2005/8/layout/process1"/>
    <dgm:cxn modelId="{5564F8DC-7BD1-4A89-A3A8-C12A451EE3AE}" type="presParOf" srcId="{DF3D6F3F-0125-464A-B04E-465EA0B8E459}" destId="{7C686F45-A05A-41F1-80EA-737B050F0A9D}" srcOrd="3" destOrd="0" presId="urn:microsoft.com/office/officeart/2005/8/layout/process1"/>
    <dgm:cxn modelId="{57F99D59-DFF8-4D02-9499-457F3E7D1C5C}" type="presParOf" srcId="{7C686F45-A05A-41F1-80EA-737B050F0A9D}" destId="{D1BAE97B-2CB9-478B-A8C4-D70DF79F1096}" srcOrd="0" destOrd="0" presId="urn:microsoft.com/office/officeart/2005/8/layout/process1"/>
    <dgm:cxn modelId="{8FEB0B56-23C7-4A93-A11E-DFE9FE0257F6}" type="presParOf" srcId="{DF3D6F3F-0125-464A-B04E-465EA0B8E459}" destId="{C1644332-CF21-4920-AE94-2871AF15B0B6}" srcOrd="4" destOrd="0" presId="urn:microsoft.com/office/officeart/2005/8/layout/process1"/>
    <dgm:cxn modelId="{D6415F0F-85CE-4A74-90A3-3302C3236579}" type="presParOf" srcId="{DF3D6F3F-0125-464A-B04E-465EA0B8E459}" destId="{F12D568B-420F-4D9F-ADEB-A72C1E2B196C}" srcOrd="5" destOrd="0" presId="urn:microsoft.com/office/officeart/2005/8/layout/process1"/>
    <dgm:cxn modelId="{49B7DF5D-258C-4377-A964-14D3ED071408}" type="presParOf" srcId="{F12D568B-420F-4D9F-ADEB-A72C1E2B196C}" destId="{B904ED80-2827-4654-BB4F-A9CF17D01480}" srcOrd="0" destOrd="0" presId="urn:microsoft.com/office/officeart/2005/8/layout/process1"/>
    <dgm:cxn modelId="{FD622019-1219-49A0-B364-9E44F96C37EB}" type="presParOf" srcId="{DF3D6F3F-0125-464A-B04E-465EA0B8E459}" destId="{FA3A4FB3-6150-4D9A-B1F4-C8C944CC09F6}" srcOrd="6" destOrd="0" presId="urn:microsoft.com/office/officeart/2005/8/layout/process1"/>
    <dgm:cxn modelId="{70DF81C7-2628-48AC-9CE4-49D8102C5FD3}" type="presParOf" srcId="{DF3D6F3F-0125-464A-B04E-465EA0B8E459}" destId="{2D492B85-39A0-4DA4-B806-5F9648D7AF70}" srcOrd="7" destOrd="0" presId="urn:microsoft.com/office/officeart/2005/8/layout/process1"/>
    <dgm:cxn modelId="{63D7F0DA-79EE-4CBD-B0E1-632A355CBA6D}" type="presParOf" srcId="{2D492B85-39A0-4DA4-B806-5F9648D7AF70}" destId="{3188A4FE-EEEE-42DC-8BEF-1ED6BF5E2127}" srcOrd="0" destOrd="0" presId="urn:microsoft.com/office/officeart/2005/8/layout/process1"/>
    <dgm:cxn modelId="{0D357305-BEBE-4D04-A735-6C0C02A37C7F}" type="presParOf" srcId="{DF3D6F3F-0125-464A-B04E-465EA0B8E459}" destId="{87E87824-3196-4024-AA7E-FF7CB3B7A7C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7" name="Rectangle 9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581400" y="9224965"/>
            <a:ext cx="3200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>
            <a:lvl1pPr algn="r" defTabSz="953991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27658" name="Rectangle 10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11190" y="180976"/>
            <a:ext cx="616426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>
            <a:lvl1pPr algn="r" defTabSz="953991">
              <a:defRPr sz="700" i="1" dirty="0" smtClean="0">
                <a:effectLst/>
              </a:defRPr>
            </a:lvl1pPr>
          </a:lstStyle>
          <a:p>
            <a:pPr>
              <a:defRPr/>
            </a:pPr>
            <a:r>
              <a:rPr lang="en-US" altLang="ja-JP" dirty="0" smtClean="0"/>
              <a:t>Research Methodology</a:t>
            </a:r>
            <a:endParaRPr lang="en-US" altLang="ja-JP" dirty="0"/>
          </a:p>
        </p:txBody>
      </p:sp>
      <p:sp>
        <p:nvSpPr>
          <p:cNvPr id="27659" name="Rectangle 11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95301" y="9101139"/>
            <a:ext cx="3314701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b" anchorCtr="0" compatLnSpc="1">
            <a:prstTxWarp prst="textNoShape">
              <a:avLst/>
            </a:prstTxWarp>
          </a:bodyPr>
          <a:lstStyle>
            <a:lvl1pPr algn="l" defTabSz="953991">
              <a:defRPr sz="700" i="1" dirty="0">
                <a:effectLst/>
              </a:defRPr>
            </a:lvl1pPr>
          </a:lstStyle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 flipH="1">
            <a:off x="611190" y="381000"/>
            <a:ext cx="6096000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/>
          <a:lstStyle/>
          <a:p>
            <a:pPr>
              <a:defRPr/>
            </a:pPr>
            <a:endParaRPr lang="id-ID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 flipH="1">
            <a:off x="611190" y="9220200"/>
            <a:ext cx="6096000" cy="0"/>
          </a:xfrm>
          <a:prstGeom prst="line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5" rIns="91430" bIns="45715"/>
          <a:lstStyle/>
          <a:p>
            <a:pPr>
              <a:defRPr/>
            </a:pPr>
            <a:endParaRPr lang="id-ID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"/>
          </p:nvPr>
        </p:nvSpPr>
        <p:spPr>
          <a:xfrm>
            <a:off x="611190" y="-100012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F70BB06A-BCC8-4C11-A7C1-67582F4C337E}" type="slidenum">
              <a:rPr lang="en-US" sz="700" i="1" smtClean="0">
                <a:effectLst/>
              </a:rPr>
              <a:pPr algn="l"/>
              <a:t>‹#›</a:t>
            </a:fld>
            <a:endParaRPr lang="en-US" sz="700" i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5611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>
            <a:lvl1pPr algn="l" defTabSz="953991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6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>
            <a:lvl1pPr algn="r" defTabSz="953991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4CD75735-1E94-47CC-9DBE-43AE6ADE1834}" type="datetime1">
              <a:rPr lang="en-US" altLang="ja-JP" smtClean="0"/>
              <a:t>7/8/2015</a:t>
            </a:fld>
            <a:endParaRPr lang="en-US" altLang="ja-JP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3650" y="720725"/>
            <a:ext cx="4799013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6" y="4559303"/>
            <a:ext cx="536575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121777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b" anchorCtr="0" compatLnSpc="1">
            <a:prstTxWarp prst="textNoShape">
              <a:avLst/>
            </a:prstTxWarp>
          </a:bodyPr>
          <a:lstStyle>
            <a:lvl1pPr algn="l" defTabSz="953991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ja-JP"/>
              <a:t>http://romisatriawahono.net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6" y="9121777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79" tIns="47690" rIns="95379" bIns="47690" numCol="1" anchor="b" anchorCtr="0" compatLnSpc="1">
            <a:prstTxWarp prst="textNoShape">
              <a:avLst/>
            </a:prstTxWarp>
          </a:bodyPr>
          <a:lstStyle>
            <a:lvl1pPr algn="r" defTabSz="953991">
              <a:defRPr sz="1200">
                <a:effectLst/>
                <a:latin typeface="Times New Roman" pitchFamily="18" charset="0"/>
              </a:defRPr>
            </a:lvl1pPr>
          </a:lstStyle>
          <a:p>
            <a:pPr>
              <a:defRPr/>
            </a:pPr>
            <a:fld id="{38C9D2B2-F8A0-41B1-8482-D108E1D20E7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242092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72211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51782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14759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4805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55729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29245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71201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89643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9399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68482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0248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DE5D-4095-4917-B3BC-EA2D7883FF6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70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55167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4052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3795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24932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77428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70749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29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56613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09503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8330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83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813321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61891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48540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889736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83595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3474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39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391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1580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776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58378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580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0014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romi@romisatriawahono.net</a:t>
            </a:r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ja-JP" smtClean="0"/>
              <a:t>http://romisatriawahono.net</a:t>
            </a: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C9D2B2-F8A0-41B1-8482-D108E1D20E7F}" type="slidenum">
              <a:rPr lang="en-US" altLang="ja-JP" smtClean="0"/>
              <a:pPr>
                <a:defRPr/>
              </a:pPr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6930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93528"/>
            <a:ext cx="6858000" cy="1655762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63856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squares"/>
          <p:cNvGrpSpPr/>
          <p:nvPr userDrawn="1"/>
        </p:nvGrpSpPr>
        <p:grpSpPr>
          <a:xfrm>
            <a:off x="1" y="2053939"/>
            <a:ext cx="628650" cy="524183"/>
            <a:chOff x="0" y="452558"/>
            <a:chExt cx="914400" cy="524182"/>
          </a:xfrm>
        </p:grpSpPr>
        <p:sp>
          <p:nvSpPr>
            <p:cNvPr id="16" name="Rounded Rectangle 15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 Same Side Corner Rectangle 17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  <p:grpSp>
        <p:nvGrpSpPr>
          <p:cNvPr id="19" name="squares"/>
          <p:cNvGrpSpPr/>
          <p:nvPr userDrawn="1"/>
        </p:nvGrpSpPr>
        <p:grpSpPr>
          <a:xfrm rot="10800000">
            <a:off x="8517030" y="2053939"/>
            <a:ext cx="628650" cy="524183"/>
            <a:chOff x="0" y="452558"/>
            <a:chExt cx="914400" cy="524182"/>
          </a:xfrm>
        </p:grpSpPr>
        <p:sp>
          <p:nvSpPr>
            <p:cNvPr id="20" name="Rounded Rectangle 19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22" name="Round Same Side Corner Rectangle 21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87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485461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8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466975"/>
            <a:ext cx="7886700" cy="2095501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squares"/>
          <p:cNvGrpSpPr/>
          <p:nvPr userDrawn="1"/>
        </p:nvGrpSpPr>
        <p:grpSpPr>
          <a:xfrm>
            <a:off x="1" y="3240256"/>
            <a:ext cx="628650" cy="524183"/>
            <a:chOff x="0" y="452558"/>
            <a:chExt cx="914400" cy="524182"/>
          </a:xfrm>
        </p:grpSpPr>
        <p:sp>
          <p:nvSpPr>
            <p:cNvPr id="12" name="Rounded Rectangle 11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96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43050"/>
            <a:ext cx="3886200" cy="463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43050"/>
            <a:ext cx="3886200" cy="46339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squares"/>
          <p:cNvGrpSpPr/>
          <p:nvPr userDrawn="1"/>
        </p:nvGrpSpPr>
        <p:grpSpPr>
          <a:xfrm>
            <a:off x="1" y="485461"/>
            <a:ext cx="628650" cy="524183"/>
            <a:chOff x="0" y="452558"/>
            <a:chExt cx="914400" cy="524182"/>
          </a:xfrm>
        </p:grpSpPr>
        <p:sp>
          <p:nvSpPr>
            <p:cNvPr id="17" name="Rounded Rectangle 16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9" name="Round Same Side Corner Rectangle 18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56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0817"/>
            <a:ext cx="7886700" cy="121221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squares"/>
          <p:cNvGrpSpPr/>
          <p:nvPr userDrawn="1"/>
        </p:nvGrpSpPr>
        <p:grpSpPr>
          <a:xfrm>
            <a:off x="1" y="485461"/>
            <a:ext cx="628650" cy="524183"/>
            <a:chOff x="0" y="452558"/>
            <a:chExt cx="914400" cy="524182"/>
          </a:xfrm>
        </p:grpSpPr>
        <p:sp>
          <p:nvSpPr>
            <p:cNvPr id="15" name="Rounded Rectangle 14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7" name="Round Same Side Corner Rectangle 16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30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squares"/>
          <p:cNvGrpSpPr/>
          <p:nvPr userDrawn="1"/>
        </p:nvGrpSpPr>
        <p:grpSpPr>
          <a:xfrm>
            <a:off x="1" y="485461"/>
            <a:ext cx="628650" cy="524183"/>
            <a:chOff x="0" y="452558"/>
            <a:chExt cx="914400" cy="524182"/>
          </a:xfrm>
        </p:grpSpPr>
        <p:sp>
          <p:nvSpPr>
            <p:cNvPr id="11" name="Rounded Rectangle 10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rgbClr val="808080">
                <a:lumMod val="60000"/>
                <a:lumOff val="4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  <p:sp>
          <p:nvSpPr>
            <p:cNvPr id="13" name="Round Same Side Corner Rectangle 12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rgbClr val="969696">
                <a:lumMod val="7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121898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sz="2400" kern="0" smtClean="0">
                <a:solidFill>
                  <a:prstClr val="white"/>
                </a:solidFill>
                <a:effectLst/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0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C546E0E4-908A-4724-B308-E4F6AE4FA0DD}" type="slidenum">
              <a:rPr kumimoji="0"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67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200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9104"/>
            <a:ext cx="7886700" cy="464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7989" y="647654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546E0E4-908A-4724-B308-E4F6AE4FA0DD}" type="slidenum">
              <a:rPr kumimoji="0"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84" y="6593288"/>
            <a:ext cx="850100" cy="2017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" y="6593288"/>
            <a:ext cx="1019247" cy="20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33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15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1000" y="1524000"/>
            <a:ext cx="8305800" cy="14843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id-ID" sz="7200" dirty="0" smtClean="0"/>
              <a:t>Research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id-ID" sz="7200" dirty="0" err="1" smtClean="0"/>
              <a:t>Methodology</a:t>
            </a:r>
            <a:endParaRPr lang="en-US" sz="7200" b="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28800" y="4495800"/>
            <a:ext cx="5486400" cy="16002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>
                  <a:lumMod val="50000"/>
                  <a:lumOff val="50000"/>
                </a:schemeClr>
              </a:buClr>
              <a:defRPr/>
            </a:pPr>
            <a:r>
              <a:rPr lang="id-ID" sz="3600" dirty="0" smtClean="0"/>
              <a:t>Romi Satria Wahon</a:t>
            </a:r>
            <a:r>
              <a:rPr lang="en-US" sz="3600" dirty="0" smtClean="0"/>
              <a:t>o</a:t>
            </a:r>
            <a:br>
              <a:rPr lang="en-US" sz="3600" dirty="0" smtClean="0"/>
            </a:b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romi@romisatriawahono.net</a:t>
            </a:r>
            <a:b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http://romisatriawahono.net/rm</a:t>
            </a:r>
            <a:b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WA/SMS</a:t>
            </a:r>
            <a:r>
              <a:rPr lang="id-ID" sz="25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 +6281586220090</a:t>
            </a:r>
            <a:r>
              <a:rPr lang="id-ID" sz="21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id-ID" sz="21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21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02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1.1 </a:t>
            </a:r>
            <a:r>
              <a:rPr lang="en-US" sz="4000" dirty="0" err="1" smtClean="0"/>
              <a:t>Definisi</a:t>
            </a:r>
            <a:r>
              <a:rPr lang="en-US" sz="4000" dirty="0" smtClean="0"/>
              <a:t> </a:t>
            </a:r>
            <a:r>
              <a:rPr lang="en-US" sz="4000" dirty="0" err="1" smtClean="0"/>
              <a:t>Penelitian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855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610600" cy="1371600"/>
          </a:xfrm>
        </p:spPr>
        <p:txBody>
          <a:bodyPr/>
          <a:lstStyle/>
          <a:p>
            <a:r>
              <a:rPr lang="en-US" dirty="0" err="1" smtClean="0"/>
              <a:t>Mengapa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001000" cy="5105400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 err="1" smtClean="0"/>
              <a:t>Berangkat</a:t>
            </a:r>
            <a:r>
              <a:rPr lang="en-US" sz="3600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</a:t>
            </a:r>
            <a:r>
              <a:rPr lang="en-US" sz="3600" dirty="0" err="1" smtClean="0"/>
              <a:t>adanya</a:t>
            </a:r>
            <a:r>
              <a:rPr lang="en-US" sz="3600" dirty="0" smtClean="0"/>
              <a:t> </a:t>
            </a:r>
            <a:r>
              <a:rPr lang="en-US" sz="3600" dirty="0" err="1" smtClean="0">
                <a:solidFill>
                  <a:srgbClr val="C00000"/>
                </a:solidFill>
              </a:rPr>
              <a:t>masalah</a:t>
            </a:r>
            <a:r>
              <a:rPr lang="en-US" sz="3600" dirty="0" smtClean="0">
                <a:solidFill>
                  <a:srgbClr val="C00000"/>
                </a:solidFill>
              </a:rPr>
              <a:t> </a:t>
            </a:r>
            <a:r>
              <a:rPr lang="en-US" sz="3600" dirty="0" err="1" smtClean="0">
                <a:solidFill>
                  <a:srgbClr val="C00000"/>
                </a:solidFill>
              </a:rPr>
              <a:t>penelitian</a:t>
            </a:r>
            <a:endParaRPr lang="en-US" sz="3600" dirty="0"/>
          </a:p>
          <a:p>
            <a:pPr lvl="1"/>
            <a:r>
              <a:rPr lang="en-US" sz="3200" dirty="0" smtClean="0"/>
              <a:t>yang </a:t>
            </a:r>
            <a:r>
              <a:rPr lang="en-US" sz="3200" dirty="0" err="1" smtClean="0"/>
              <a:t>mungkin</a:t>
            </a:r>
            <a:r>
              <a:rPr lang="en-US" sz="3200" dirty="0" smtClean="0"/>
              <a:t> </a:t>
            </a:r>
            <a:r>
              <a:rPr lang="en-US" sz="3200" dirty="0" err="1" smtClean="0"/>
              <a:t>sudah</a:t>
            </a:r>
            <a:r>
              <a:rPr lang="en-US" sz="3200" dirty="0" smtClean="0"/>
              <a:t> </a:t>
            </a:r>
            <a:r>
              <a:rPr lang="en-US" sz="3200" dirty="0" err="1" smtClean="0"/>
              <a:t>diketahui</a:t>
            </a:r>
            <a:r>
              <a:rPr lang="en-US" sz="3200" dirty="0" smtClean="0"/>
              <a:t> </a:t>
            </a:r>
            <a:r>
              <a:rPr lang="en-US" sz="3200" dirty="0" err="1" smtClean="0"/>
              <a:t>metode</a:t>
            </a:r>
            <a:r>
              <a:rPr lang="en-US" sz="3200" dirty="0" smtClean="0"/>
              <a:t> </a:t>
            </a:r>
            <a:r>
              <a:rPr lang="en-US" sz="3200" dirty="0" err="1" smtClean="0"/>
              <a:t>pemecahannya</a:t>
            </a:r>
            <a:endParaRPr lang="en-US" sz="3200" dirty="0" smtClean="0"/>
          </a:p>
          <a:p>
            <a:pPr lvl="1"/>
            <a:r>
              <a:rPr lang="en-US" sz="3200" dirty="0" err="1" smtClean="0"/>
              <a:t>tapi</a:t>
            </a:r>
            <a:r>
              <a:rPr lang="en-US" sz="3200" dirty="0" smtClean="0"/>
              <a:t> </a:t>
            </a:r>
            <a:r>
              <a:rPr lang="en-US" sz="3200" dirty="0" err="1" smtClean="0"/>
              <a:t>belum</a:t>
            </a:r>
            <a:r>
              <a:rPr lang="en-US" sz="3200" dirty="0" smtClean="0"/>
              <a:t> </a:t>
            </a:r>
            <a:r>
              <a:rPr lang="en-US" sz="3200" dirty="0" err="1" smtClean="0"/>
              <a:t>diketahui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metode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pemecahan</a:t>
            </a:r>
            <a:r>
              <a:rPr lang="en-US" sz="3200" dirty="0" smtClean="0">
                <a:solidFill>
                  <a:srgbClr val="0070C0"/>
                </a:solidFill>
              </a:rPr>
              <a:t> yang </a:t>
            </a:r>
            <a:r>
              <a:rPr lang="en-US" sz="3200" dirty="0" err="1" smtClean="0">
                <a:solidFill>
                  <a:srgbClr val="0070C0"/>
                </a:solidFill>
              </a:rPr>
              <a:t>lebih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baik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</a:p>
          <a:p>
            <a:endParaRPr lang="en-US" sz="3600" dirty="0" smtClean="0"/>
          </a:p>
          <a:p>
            <a:pPr marL="0" indent="0">
              <a:buNone/>
            </a:pPr>
            <a:endParaRPr lang="en-US" sz="3600" dirty="0" smtClean="0"/>
          </a:p>
          <a:p>
            <a:r>
              <a:rPr lang="en-US" sz="3600" dirty="0" smtClean="0"/>
              <a:t>Research (</a:t>
            </a:r>
            <a:r>
              <a:rPr lang="en-US" sz="3600" dirty="0" err="1" smtClean="0"/>
              <a:t>Inggris</a:t>
            </a:r>
            <a:r>
              <a:rPr lang="en-US" sz="3600" dirty="0" smtClean="0"/>
              <a:t>) </a:t>
            </a:r>
            <a:r>
              <a:rPr lang="en-US" sz="3600" dirty="0" err="1" smtClean="0"/>
              <a:t>dan</a:t>
            </a:r>
            <a:r>
              <a:rPr lang="en-US" sz="3600" dirty="0" smtClean="0"/>
              <a:t> </a:t>
            </a:r>
            <a:r>
              <a:rPr lang="en-US" sz="3600" dirty="0" err="1" smtClean="0"/>
              <a:t>recherche</a:t>
            </a:r>
            <a:r>
              <a:rPr lang="en-US" sz="3600" dirty="0" smtClean="0"/>
              <a:t> (</a:t>
            </a:r>
            <a:r>
              <a:rPr lang="en-US" sz="3600" dirty="0" err="1" smtClean="0"/>
              <a:t>Prancis</a:t>
            </a:r>
            <a:r>
              <a:rPr lang="en-US" sz="3600" dirty="0" smtClean="0"/>
              <a:t>)</a:t>
            </a:r>
          </a:p>
          <a:p>
            <a:pPr lvl="1"/>
            <a:r>
              <a:rPr lang="en-US" sz="3100" dirty="0" smtClean="0">
                <a:solidFill>
                  <a:srgbClr val="0070C0"/>
                </a:solidFill>
              </a:rPr>
              <a:t>re </a:t>
            </a:r>
            <a:r>
              <a:rPr lang="en-US" sz="3100" dirty="0" smtClean="0"/>
              <a:t>(</a:t>
            </a:r>
            <a:r>
              <a:rPr lang="en-US" sz="3100" dirty="0" err="1" smtClean="0"/>
              <a:t>kembali</a:t>
            </a:r>
            <a:r>
              <a:rPr lang="en-US" sz="3100" dirty="0" smtClean="0"/>
              <a:t>)</a:t>
            </a:r>
          </a:p>
          <a:p>
            <a:pPr lvl="1"/>
            <a:r>
              <a:rPr lang="en-US" sz="3100" dirty="0" smtClean="0">
                <a:solidFill>
                  <a:srgbClr val="0070C0"/>
                </a:solidFill>
              </a:rPr>
              <a:t>to search </a:t>
            </a:r>
            <a:r>
              <a:rPr lang="en-US" sz="3100" dirty="0" smtClean="0"/>
              <a:t>(</a:t>
            </a:r>
            <a:r>
              <a:rPr lang="en-US" sz="3100" dirty="0" err="1" smtClean="0"/>
              <a:t>mencari</a:t>
            </a:r>
            <a:r>
              <a:rPr lang="en-US" sz="3100" dirty="0" smtClean="0"/>
              <a:t>)</a:t>
            </a:r>
          </a:p>
          <a:p>
            <a:pPr lvl="1"/>
            <a:endParaRPr lang="en-US" sz="2000" dirty="0" smtClean="0">
              <a:solidFill>
                <a:srgbClr val="C00000"/>
              </a:solidFill>
            </a:endParaRPr>
          </a:p>
          <a:p>
            <a:endParaRPr lang="en-US" sz="3600" dirty="0" smtClean="0"/>
          </a:p>
          <a:p>
            <a:endParaRPr lang="en-US" sz="2100" dirty="0" smtClean="0"/>
          </a:p>
          <a:p>
            <a:r>
              <a:rPr lang="en-US" sz="3600" dirty="0" smtClean="0"/>
              <a:t>The </a:t>
            </a:r>
            <a:r>
              <a:rPr lang="en-US" sz="3600" dirty="0"/>
              <a:t>process of </a:t>
            </a:r>
            <a:r>
              <a:rPr lang="en-US" sz="3600" dirty="0">
                <a:solidFill>
                  <a:srgbClr val="C00000"/>
                </a:solidFill>
              </a:rPr>
              <a:t>exploring the unknown</a:t>
            </a:r>
            <a:r>
              <a:rPr lang="en-US" sz="3600" dirty="0"/>
              <a:t>, studying and </a:t>
            </a:r>
            <a:r>
              <a:rPr lang="en-US" sz="3600" dirty="0" smtClean="0">
                <a:solidFill>
                  <a:srgbClr val="C00000"/>
                </a:solidFill>
              </a:rPr>
              <a:t>learning</a:t>
            </a:r>
            <a:r>
              <a:rPr lang="id-ID" sz="3600" dirty="0" smtClean="0">
                <a:solidFill>
                  <a:srgbClr val="C00000"/>
                </a:solidFill>
              </a:rPr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new </a:t>
            </a:r>
            <a:r>
              <a:rPr lang="en-US" sz="3600" dirty="0">
                <a:solidFill>
                  <a:srgbClr val="C00000"/>
                </a:solidFill>
              </a:rPr>
              <a:t>things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C00000"/>
                </a:solidFill>
              </a:rPr>
              <a:t>building new knowledge</a:t>
            </a:r>
            <a:r>
              <a:rPr lang="en-US" sz="3600" dirty="0"/>
              <a:t> about things that </a:t>
            </a:r>
            <a:r>
              <a:rPr lang="en-US" sz="3600" dirty="0">
                <a:solidFill>
                  <a:srgbClr val="C00000"/>
                </a:solidFill>
              </a:rPr>
              <a:t>no one has understood </a:t>
            </a:r>
            <a:r>
              <a:rPr lang="en-US" sz="3600" dirty="0" smtClean="0">
                <a:solidFill>
                  <a:srgbClr val="C00000"/>
                </a:solidFill>
              </a:rPr>
              <a:t>before</a:t>
            </a:r>
            <a:r>
              <a:rPr lang="id-ID" sz="3600" dirty="0"/>
              <a:t/>
            </a:r>
            <a:br>
              <a:rPr lang="id-ID" sz="3600" dirty="0"/>
            </a:br>
            <a:r>
              <a:rPr lang="id-ID" sz="3100" i="1" dirty="0" smtClean="0"/>
              <a:t>(</a:t>
            </a:r>
            <a:r>
              <a:rPr lang="en-US" sz="3100" i="1" dirty="0" err="1"/>
              <a:t>Berndtsson</a:t>
            </a:r>
            <a:r>
              <a:rPr lang="id-ID" sz="3100" i="1" dirty="0"/>
              <a:t> et al., 2008)</a:t>
            </a:r>
            <a:endParaRPr lang="en-US" sz="3100" i="1" dirty="0"/>
          </a:p>
          <a:p>
            <a:endParaRPr lang="en-US" sz="32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 l="34188" t="11458" r="32430" b="5208"/>
          <a:stretch>
            <a:fillRect/>
          </a:stretch>
        </p:blipFill>
        <p:spPr bwMode="auto">
          <a:xfrm>
            <a:off x="7086600" y="2514600"/>
            <a:ext cx="1956601" cy="257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331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Yang </a:t>
            </a:r>
            <a:r>
              <a:rPr lang="en-US" dirty="0" err="1" smtClean="0"/>
              <a:t>Dikejar</a:t>
            </a:r>
            <a:r>
              <a:rPr lang="en-US" dirty="0" smtClean="0"/>
              <a:t> di </a:t>
            </a:r>
            <a:r>
              <a:rPr lang="en-US" dirty="0" err="1" smtClean="0"/>
              <a:t>Penelitian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599"/>
            <a:ext cx="7981950" cy="5104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Research is a </a:t>
            </a:r>
            <a:r>
              <a:rPr lang="en-US" sz="3600" dirty="0" smtClean="0">
                <a:solidFill>
                  <a:srgbClr val="C00000"/>
                </a:solidFill>
              </a:rPr>
              <a:t>considered</a:t>
            </a:r>
            <a:r>
              <a:rPr lang="en-US" sz="3600" dirty="0" smtClean="0"/>
              <a:t> activity, which aims to make an </a:t>
            </a:r>
            <a:r>
              <a:rPr lang="en-US" sz="3600" dirty="0" smtClean="0">
                <a:solidFill>
                  <a:srgbClr val="C00000"/>
                </a:solidFill>
              </a:rPr>
              <a:t>original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rgbClr val="C00000"/>
                </a:solidFill>
              </a:rPr>
              <a:t>contribution</a:t>
            </a:r>
            <a:r>
              <a:rPr lang="en-US" sz="3600" dirty="0" smtClean="0"/>
              <a:t> to knowledge </a:t>
            </a:r>
            <a:r>
              <a:rPr lang="en-US" sz="2400" i="1" dirty="0" smtClean="0"/>
              <a:t>(Dawson, 2009)</a:t>
            </a:r>
          </a:p>
          <a:p>
            <a:pPr>
              <a:buNone/>
            </a:pPr>
            <a:endParaRPr lang="en-US" sz="3600" i="1" dirty="0" smtClean="0"/>
          </a:p>
          <a:p>
            <a:pPr>
              <a:buNone/>
            </a:pPr>
            <a:endParaRPr lang="en-US" sz="3600" i="1" dirty="0"/>
          </a:p>
          <a:p>
            <a:pPr>
              <a:buNone/>
            </a:pPr>
            <a:endParaRPr lang="en-US" sz="3600" i="1" dirty="0"/>
          </a:p>
          <a:p>
            <a:r>
              <a:rPr lang="en-US" sz="2400" dirty="0" smtClean="0">
                <a:solidFill>
                  <a:srgbClr val="C00000"/>
                </a:solidFill>
              </a:rPr>
              <a:t>Original Contribution</a:t>
            </a:r>
            <a:r>
              <a:rPr lang="en-US" sz="2400" dirty="0" smtClean="0"/>
              <a:t>: </a:t>
            </a:r>
            <a:r>
              <a:rPr lang="en-US" sz="2400" dirty="0" err="1" smtClean="0"/>
              <a:t>Kontribusi</a:t>
            </a:r>
            <a:r>
              <a:rPr lang="en-US" sz="2400" dirty="0" smtClean="0"/>
              <a:t> </a:t>
            </a:r>
            <a:r>
              <a:rPr lang="en-US" sz="2400" dirty="0" err="1" smtClean="0"/>
              <a:t>Orisinil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C00000"/>
                </a:solidFill>
              </a:rPr>
              <a:t>To </a:t>
            </a:r>
            <a:r>
              <a:rPr lang="en-US" sz="2400" dirty="0" err="1" smtClean="0">
                <a:solidFill>
                  <a:srgbClr val="C00000"/>
                </a:solidFill>
              </a:rPr>
              <a:t>Knowlegde</a:t>
            </a:r>
            <a:r>
              <a:rPr lang="en-US" sz="2400" dirty="0" smtClean="0"/>
              <a:t>: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Pengetahuan</a:t>
            </a:r>
            <a:endParaRPr lang="en-US" sz="2400" dirty="0" smtClean="0"/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32211" t="12500" r="30893" b="6250"/>
          <a:stretch>
            <a:fillRect/>
          </a:stretch>
        </p:blipFill>
        <p:spPr bwMode="auto">
          <a:xfrm>
            <a:off x="6248400" y="2743200"/>
            <a:ext cx="2590800" cy="3207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19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Kontribusi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3200" dirty="0" smtClean="0"/>
              <a:t>Kegiatan </a:t>
            </a:r>
            <a:r>
              <a:rPr lang="id-ID" sz="3200" dirty="0"/>
              <a:t>penyelidikan dan investigasi terhadap </a:t>
            </a:r>
            <a:r>
              <a:rPr lang="id-ID" sz="3200" dirty="0" err="1"/>
              <a:t>suatu</a:t>
            </a:r>
            <a:r>
              <a:rPr lang="id-ID" sz="3200" dirty="0"/>
              <a:t> </a:t>
            </a:r>
            <a:r>
              <a:rPr lang="id-ID" sz="3200" dirty="0">
                <a:solidFill>
                  <a:srgbClr val="C00000"/>
                </a:solidFill>
              </a:rPr>
              <a:t>masalah</a:t>
            </a:r>
            <a:r>
              <a:rPr lang="id-ID" sz="3200" dirty="0"/>
              <a:t> yang dilakukan secara </a:t>
            </a:r>
            <a:r>
              <a:rPr lang="id-ID" sz="3200" dirty="0">
                <a:solidFill>
                  <a:srgbClr val="C00000"/>
                </a:solidFill>
              </a:rPr>
              <a:t>berulang-ulang dan sistematis</a:t>
            </a:r>
            <a:r>
              <a:rPr lang="id-ID" sz="3200" dirty="0"/>
              <a:t>, dengan tujuan untuk </a:t>
            </a:r>
            <a:r>
              <a:rPr lang="id-ID" sz="3200" dirty="0">
                <a:solidFill>
                  <a:srgbClr val="C00000"/>
                </a:solidFill>
              </a:rPr>
              <a:t>menemukan atau merevisi </a:t>
            </a:r>
            <a:r>
              <a:rPr lang="en-US" sz="3200" dirty="0" err="1" smtClean="0">
                <a:solidFill>
                  <a:srgbClr val="C00000"/>
                </a:solidFill>
              </a:rPr>
              <a:t>teori</a:t>
            </a:r>
            <a:r>
              <a:rPr lang="en-US" sz="3200" dirty="0" smtClean="0"/>
              <a:t>, </a:t>
            </a:r>
            <a:r>
              <a:rPr lang="id-ID" sz="3200" dirty="0" smtClean="0"/>
              <a:t>fakta</a:t>
            </a:r>
            <a:r>
              <a:rPr lang="id-ID" sz="3200" dirty="0"/>
              <a:t>, </a:t>
            </a:r>
            <a:r>
              <a:rPr lang="id-ID" sz="3200" dirty="0" smtClean="0"/>
              <a:t>dan </a:t>
            </a:r>
            <a:r>
              <a:rPr lang="id-ID" sz="3200" dirty="0"/>
              <a:t>aplikasi </a:t>
            </a:r>
            <a:r>
              <a:rPr lang="id-ID" sz="2000" i="1" dirty="0"/>
              <a:t>(</a:t>
            </a:r>
            <a:r>
              <a:rPr lang="id-ID" sz="2000" i="1" dirty="0" err="1"/>
              <a:t>Berndtsson</a:t>
            </a:r>
            <a:r>
              <a:rPr lang="id-ID" sz="2000" i="1" dirty="0"/>
              <a:t> </a:t>
            </a:r>
            <a:r>
              <a:rPr lang="id-ID" sz="2000" i="1" dirty="0" err="1"/>
              <a:t>et</a:t>
            </a:r>
            <a:r>
              <a:rPr lang="id-ID" sz="2000" i="1" dirty="0"/>
              <a:t> </a:t>
            </a:r>
            <a:r>
              <a:rPr lang="id-ID" sz="2000" i="1" dirty="0" err="1"/>
              <a:t>al</a:t>
            </a:r>
            <a:r>
              <a:rPr lang="id-ID" sz="2000" i="1" dirty="0"/>
              <a:t>., 2008</a:t>
            </a:r>
            <a:r>
              <a:rPr lang="id-ID" sz="2000" i="1" dirty="0" smtClean="0"/>
              <a:t>)</a:t>
            </a:r>
            <a:endParaRPr lang="en-US" sz="2000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64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 smtClean="0"/>
              <a:t>Penelitian </a:t>
            </a:r>
            <a:r>
              <a:rPr lang="id-ID" dirty="0"/>
              <a:t>dilakukan karena ada </a:t>
            </a:r>
            <a:r>
              <a:rPr lang="id-ID" dirty="0">
                <a:solidFill>
                  <a:srgbClr val="C00000"/>
                </a:solidFill>
              </a:rPr>
              <a:t>masalah penelitian</a:t>
            </a:r>
            <a:r>
              <a:rPr lang="id-ID" dirty="0"/>
              <a:t>, </a:t>
            </a:r>
            <a:r>
              <a:rPr lang="id-ID" dirty="0" err="1"/>
              <a:t>dimana</a:t>
            </a:r>
            <a:r>
              <a:rPr lang="id-ID" dirty="0"/>
              <a:t> masalah penelitian sendiri muncul karena ada latar belakang masalah</a:t>
            </a:r>
          </a:p>
          <a:p>
            <a:r>
              <a:rPr lang="id-ID" dirty="0" smtClean="0"/>
              <a:t>Penelitian </a:t>
            </a:r>
            <a:r>
              <a:rPr lang="id-ID" dirty="0"/>
              <a:t>dilakukan secara terencana, </a:t>
            </a:r>
            <a:r>
              <a:rPr lang="id-ID" dirty="0">
                <a:solidFill>
                  <a:srgbClr val="C00000"/>
                </a:solidFill>
              </a:rPr>
              <a:t>sistematis</a:t>
            </a:r>
            <a:r>
              <a:rPr lang="id-ID" dirty="0"/>
              <a:t>, </a:t>
            </a:r>
            <a:r>
              <a:rPr lang="id-ID" dirty="0">
                <a:solidFill>
                  <a:srgbClr val="C00000"/>
                </a:solidFill>
              </a:rPr>
              <a:t>berulang-ulang </a:t>
            </a:r>
            <a:r>
              <a:rPr lang="id-ID" dirty="0"/>
              <a:t>dan </a:t>
            </a:r>
            <a:r>
              <a:rPr lang="id-ID" dirty="0">
                <a:solidFill>
                  <a:srgbClr val="C00000"/>
                </a:solidFill>
              </a:rPr>
              <a:t>terukur</a:t>
            </a:r>
          </a:p>
          <a:p>
            <a:r>
              <a:rPr lang="id-ID" dirty="0" smtClean="0"/>
              <a:t>Penelitian </a:t>
            </a:r>
            <a:r>
              <a:rPr lang="id-ID" dirty="0"/>
              <a:t>harus memiliki </a:t>
            </a:r>
            <a:r>
              <a:rPr lang="id-ID" dirty="0">
                <a:solidFill>
                  <a:srgbClr val="C00000"/>
                </a:solidFill>
              </a:rPr>
              <a:t>orisinalitas</a:t>
            </a:r>
            <a:r>
              <a:rPr lang="id-ID" dirty="0"/>
              <a:t> (</a:t>
            </a:r>
            <a:r>
              <a:rPr lang="id-ID" i="1" dirty="0" err="1"/>
              <a:t>originality</a:t>
            </a:r>
            <a:r>
              <a:rPr lang="id-ID" dirty="0"/>
              <a:t>) dan </a:t>
            </a:r>
            <a:r>
              <a:rPr lang="id-ID" dirty="0">
                <a:solidFill>
                  <a:srgbClr val="C00000"/>
                </a:solidFill>
              </a:rPr>
              <a:t>kebaruan</a:t>
            </a:r>
            <a:r>
              <a:rPr lang="id-ID" dirty="0"/>
              <a:t> (</a:t>
            </a:r>
            <a:r>
              <a:rPr lang="id-ID" i="1" dirty="0" err="1"/>
              <a:t>novelty</a:t>
            </a:r>
            <a:r>
              <a:rPr lang="id-ID" dirty="0"/>
              <a:t>), serta menghasilkan </a:t>
            </a:r>
            <a:r>
              <a:rPr lang="id-ID" dirty="0">
                <a:solidFill>
                  <a:srgbClr val="C00000"/>
                </a:solidFill>
              </a:rPr>
              <a:t>kontribusi yang </a:t>
            </a:r>
            <a:r>
              <a:rPr lang="id-ID" dirty="0" err="1">
                <a:solidFill>
                  <a:srgbClr val="C00000"/>
                </a:solidFill>
              </a:rPr>
              <a:t>orisinil</a:t>
            </a:r>
            <a:r>
              <a:rPr lang="id-ID" dirty="0">
                <a:solidFill>
                  <a:srgbClr val="C00000"/>
                </a:solidFill>
              </a:rPr>
              <a:t> pada pengetahuan </a:t>
            </a:r>
            <a:r>
              <a:rPr lang="id-ID" dirty="0"/>
              <a:t>dalam bentuk menemukan dan merevisi fakta, teori dan aplikasi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7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Kesalahan</a:t>
            </a:r>
            <a:r>
              <a:rPr lang="en-US" dirty="0" smtClean="0"/>
              <a:t> </a:t>
            </a:r>
            <a:r>
              <a:rPr lang="en-US" dirty="0" err="1" smtClean="0"/>
              <a:t>Pemahaman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7829550" cy="4876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Membangun</a:t>
            </a:r>
            <a:r>
              <a:rPr lang="en-US" sz="3200" dirty="0" smtClean="0"/>
              <a:t> </a:t>
            </a:r>
            <a:r>
              <a:rPr lang="en-US" sz="3200" dirty="0"/>
              <a:t>software </a:t>
            </a:r>
            <a:r>
              <a:rPr lang="en-US" sz="3200" dirty="0" err="1" smtClean="0">
                <a:solidFill>
                  <a:srgbClr val="C00000"/>
                </a:solidFill>
              </a:rPr>
              <a:t>bukanlah</a:t>
            </a:r>
            <a:r>
              <a:rPr lang="en-US" sz="3200" dirty="0" smtClean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tujuan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utama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 smtClean="0">
                <a:solidFill>
                  <a:srgbClr val="C00000"/>
                </a:solidFill>
              </a:rPr>
              <a:t>penelitian</a:t>
            </a:r>
            <a:r>
              <a:rPr lang="en-US" sz="3200" dirty="0" smtClean="0"/>
              <a:t>, </a:t>
            </a:r>
            <a:r>
              <a:rPr lang="en-US" sz="3200" dirty="0" err="1" smtClean="0"/>
              <a:t>hanya</a:t>
            </a:r>
            <a:r>
              <a:rPr lang="en-US" sz="3200" dirty="0" smtClean="0"/>
              <a:t> </a:t>
            </a:r>
            <a:r>
              <a:rPr lang="en-US" sz="3200" i="1" dirty="0" err="1" smtClean="0"/>
              <a:t>testbed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mengukur</a:t>
            </a:r>
            <a:r>
              <a:rPr lang="en-US" sz="3200" dirty="0" smtClean="0"/>
              <a:t> </a:t>
            </a:r>
            <a:r>
              <a:rPr lang="en-US" sz="3200" dirty="0" err="1" smtClean="0"/>
              <a:t>hasil</a:t>
            </a:r>
            <a:r>
              <a:rPr lang="en-US" sz="3200" dirty="0" smtClean="0"/>
              <a:t> </a:t>
            </a:r>
            <a:r>
              <a:rPr lang="en-US" sz="3200" dirty="0" err="1" smtClean="0"/>
              <a:t>penelitian</a:t>
            </a:r>
            <a:endParaRPr lang="en-US" sz="3200" dirty="0" smtClean="0"/>
          </a:p>
          <a:p>
            <a:r>
              <a:rPr lang="en-US" sz="3200" dirty="0" err="1">
                <a:solidFill>
                  <a:srgbClr val="C00000"/>
                </a:solidFill>
              </a:rPr>
              <a:t>Kontribusi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ke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>
                <a:solidFill>
                  <a:srgbClr val="C00000"/>
                </a:solidFill>
              </a:rPr>
              <a:t>masyarakat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langsung</a:t>
            </a:r>
            <a:r>
              <a:rPr lang="en-US" sz="3200" dirty="0"/>
              <a:t> </a:t>
            </a:r>
            <a:r>
              <a:rPr lang="en-US" sz="3200" dirty="0" err="1"/>
              <a:t>bisa</a:t>
            </a:r>
            <a:r>
              <a:rPr lang="en-US" sz="3200" dirty="0"/>
              <a:t> </a:t>
            </a:r>
            <a:r>
              <a:rPr lang="en-US" sz="3200" dirty="0" err="1"/>
              <a:t>diukur</a:t>
            </a:r>
            <a:r>
              <a:rPr lang="en-US" sz="3200" dirty="0"/>
              <a:t>, </a:t>
            </a:r>
            <a:r>
              <a:rPr lang="en-US" sz="3200" dirty="0" err="1"/>
              <a:t>karena</a:t>
            </a:r>
            <a:r>
              <a:rPr lang="en-US" sz="3200" dirty="0"/>
              <a:t> </a:t>
            </a:r>
            <a:r>
              <a:rPr lang="en-US" sz="3200" dirty="0" err="1"/>
              <a:t>itu</a:t>
            </a:r>
            <a:r>
              <a:rPr lang="en-US" sz="3200" dirty="0"/>
              <a:t> </a:t>
            </a:r>
            <a:r>
              <a:rPr lang="en-US" sz="3200" dirty="0" err="1"/>
              <a:t>bukan</a:t>
            </a:r>
            <a:r>
              <a:rPr lang="en-US" sz="3200" dirty="0"/>
              <a:t> </a:t>
            </a:r>
            <a:r>
              <a:rPr lang="en-US" sz="3200" dirty="0" err="1"/>
              <a:t>dimasukkan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tujuan</a:t>
            </a:r>
            <a:r>
              <a:rPr lang="en-US" sz="3200" dirty="0"/>
              <a:t>, </a:t>
            </a:r>
            <a:r>
              <a:rPr lang="en-US" sz="3200" dirty="0" err="1"/>
              <a:t>tapi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manfaat</a:t>
            </a:r>
            <a:r>
              <a:rPr lang="en-US" sz="3200" dirty="0"/>
              <a:t> </a:t>
            </a:r>
            <a:r>
              <a:rPr lang="en-US" sz="3200" dirty="0" err="1"/>
              <a:t>penelitian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483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Karakter</a:t>
            </a:r>
            <a:r>
              <a:rPr lang="en-US" smtClean="0"/>
              <a:t> </a:t>
            </a:r>
            <a:r>
              <a:rPr lang="en-US" err="1" smtClean="0"/>
              <a:t>Peneliti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8"/>
            <a:ext cx="8286750" cy="5048251"/>
          </a:xfrm>
        </p:spPr>
        <p:txBody>
          <a:bodyPr/>
          <a:lstStyle/>
          <a:p>
            <a:r>
              <a:rPr lang="en-US" sz="3600" dirty="0" err="1" smtClean="0"/>
              <a:t>Peneliti</a:t>
            </a:r>
            <a:r>
              <a:rPr lang="en-US" sz="3600" dirty="0" smtClean="0"/>
              <a:t> </a:t>
            </a:r>
            <a:r>
              <a:rPr lang="en-US" sz="3600" dirty="0" err="1" smtClean="0"/>
              <a:t>itu</a:t>
            </a:r>
            <a:r>
              <a:rPr lang="en-US" sz="3600" dirty="0" smtClean="0"/>
              <a:t> </a:t>
            </a:r>
            <a:r>
              <a:rPr lang="en-US" sz="3600" dirty="0" err="1" smtClean="0">
                <a:solidFill>
                  <a:srgbClr val="C00000"/>
                </a:solidFill>
              </a:rPr>
              <a:t>boleh</a:t>
            </a:r>
            <a:r>
              <a:rPr lang="en-US" sz="3600" dirty="0" smtClean="0">
                <a:solidFill>
                  <a:srgbClr val="C00000"/>
                </a:solidFill>
              </a:rPr>
              <a:t> </a:t>
            </a:r>
            <a:r>
              <a:rPr lang="en-US" sz="3600" dirty="0" err="1" smtClean="0">
                <a:solidFill>
                  <a:srgbClr val="C00000"/>
                </a:solidFill>
              </a:rPr>
              <a:t>salah</a:t>
            </a:r>
            <a:endParaRPr lang="id-ID" sz="3600" dirty="0" smtClean="0"/>
          </a:p>
          <a:p>
            <a:pPr lvl="1"/>
            <a:r>
              <a:rPr lang="en-US" sz="2800" dirty="0" err="1" smtClean="0"/>
              <a:t>salah</a:t>
            </a:r>
            <a:r>
              <a:rPr lang="id-ID" sz="2800" dirty="0" smtClean="0"/>
              <a:t> </a:t>
            </a:r>
            <a:r>
              <a:rPr lang="en-US" sz="2800" dirty="0" err="1" smtClean="0"/>
              <a:t>hipotesis</a:t>
            </a:r>
            <a:endParaRPr lang="id-ID" sz="2800" dirty="0" smtClean="0"/>
          </a:p>
          <a:p>
            <a:pPr lvl="1"/>
            <a:r>
              <a:rPr lang="id-ID" sz="2800" dirty="0"/>
              <a:t>s</a:t>
            </a:r>
            <a:r>
              <a:rPr lang="id-ID" sz="2800" dirty="0" smtClean="0"/>
              <a:t>alah analisis </a:t>
            </a:r>
          </a:p>
          <a:p>
            <a:pPr lvl="1"/>
            <a:r>
              <a:rPr lang="en-US" sz="2800" dirty="0" err="1" smtClean="0"/>
              <a:t>salah</a:t>
            </a:r>
            <a:r>
              <a:rPr lang="en-US" sz="2800" dirty="0" smtClean="0"/>
              <a:t> </a:t>
            </a:r>
            <a:r>
              <a:rPr lang="en-US" sz="2800" dirty="0" err="1" smtClean="0"/>
              <a:t>pengujian</a:t>
            </a:r>
            <a:r>
              <a:rPr lang="en-US" sz="2800" dirty="0" smtClean="0"/>
              <a:t> </a:t>
            </a:r>
            <a:r>
              <a:rPr lang="en-US" sz="2800" dirty="0" err="1" smtClean="0"/>
              <a:t>hipotesis</a:t>
            </a:r>
            <a:endParaRPr lang="id-ID" sz="2800" dirty="0" smtClean="0"/>
          </a:p>
          <a:p>
            <a:pPr lvl="1"/>
            <a:r>
              <a:rPr lang="id-ID" sz="2800" dirty="0" smtClean="0"/>
              <a:t>dsb</a:t>
            </a:r>
          </a:p>
          <a:p>
            <a:r>
              <a:rPr lang="id-ID" sz="3400" dirty="0"/>
              <a:t>T</a:t>
            </a:r>
            <a:r>
              <a:rPr lang="en-US" sz="3400" dirty="0" err="1" smtClean="0"/>
              <a:t>api</a:t>
            </a:r>
            <a:r>
              <a:rPr lang="en-US" sz="3400" dirty="0" smtClean="0"/>
              <a:t> </a:t>
            </a:r>
            <a:r>
              <a:rPr lang="en-US" sz="3400" dirty="0" err="1" smtClean="0"/>
              <a:t>peneliti</a:t>
            </a:r>
            <a:r>
              <a:rPr lang="en-US" sz="3400" dirty="0" smtClean="0"/>
              <a:t> </a:t>
            </a:r>
            <a:r>
              <a:rPr lang="en-US" sz="3400" dirty="0" err="1" smtClean="0">
                <a:solidFill>
                  <a:srgbClr val="C00000"/>
                </a:solidFill>
              </a:rPr>
              <a:t>tidak</a:t>
            </a:r>
            <a:r>
              <a:rPr lang="en-US" sz="3400" dirty="0" smtClean="0">
                <a:solidFill>
                  <a:srgbClr val="C00000"/>
                </a:solidFill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</a:rPr>
              <a:t>boleh</a:t>
            </a:r>
            <a:r>
              <a:rPr lang="en-US" sz="3400" dirty="0" smtClean="0">
                <a:solidFill>
                  <a:srgbClr val="C00000"/>
                </a:solidFill>
              </a:rPr>
              <a:t> </a:t>
            </a:r>
            <a:r>
              <a:rPr lang="en-US" sz="3400" dirty="0" err="1" smtClean="0">
                <a:solidFill>
                  <a:srgbClr val="C00000"/>
                </a:solidFill>
              </a:rPr>
              <a:t>bohong</a:t>
            </a:r>
            <a:r>
              <a:rPr lang="en-US" sz="3400" dirty="0" smtClean="0">
                <a:solidFill>
                  <a:srgbClr val="C00000"/>
                </a:solidFill>
              </a:rPr>
              <a:t> </a:t>
            </a:r>
            <a:r>
              <a:rPr lang="en-US" sz="3400" dirty="0" err="1" smtClean="0"/>
              <a:t>atau</a:t>
            </a:r>
            <a:r>
              <a:rPr lang="en-US" sz="3400" dirty="0" smtClean="0"/>
              <a:t> </a:t>
            </a:r>
            <a:r>
              <a:rPr lang="en-US" sz="3400" dirty="0" err="1" smtClean="0"/>
              <a:t>menipu</a:t>
            </a:r>
            <a:endParaRPr lang="id-ID" sz="3400" dirty="0" smtClean="0"/>
          </a:p>
          <a:p>
            <a:pPr lvl="1"/>
            <a:r>
              <a:rPr lang="en-US" sz="2800" dirty="0" err="1" smtClean="0"/>
              <a:t>mempermainkan</a:t>
            </a:r>
            <a:r>
              <a:rPr lang="en-US" sz="2800" dirty="0" smtClean="0"/>
              <a:t> data</a:t>
            </a:r>
            <a:endParaRPr lang="id-ID" sz="2800" dirty="0" smtClean="0"/>
          </a:p>
          <a:p>
            <a:pPr lvl="1"/>
            <a:r>
              <a:rPr lang="en-US" sz="2800" dirty="0" err="1" smtClean="0"/>
              <a:t>manipulasi</a:t>
            </a:r>
            <a:r>
              <a:rPr lang="en-US" sz="2800" dirty="0" smtClean="0"/>
              <a:t> </a:t>
            </a:r>
            <a:r>
              <a:rPr lang="id-ID" sz="2800" dirty="0" smtClean="0"/>
              <a:t>hasil pengolahan</a:t>
            </a:r>
            <a:r>
              <a:rPr lang="en-US" sz="2800" dirty="0" smtClean="0"/>
              <a:t> </a:t>
            </a:r>
            <a:r>
              <a:rPr lang="en-US" sz="2800" dirty="0" err="1" smtClean="0"/>
              <a:t>statistik</a:t>
            </a:r>
            <a:endParaRPr lang="id-ID" sz="2800" dirty="0" smtClean="0"/>
          </a:p>
          <a:p>
            <a:pPr lvl="1"/>
            <a:r>
              <a:rPr lang="en-US" sz="2800" dirty="0" err="1" smtClean="0"/>
              <a:t>dsb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1.2 Klasifikasi </a:t>
            </a:r>
            <a:r>
              <a:rPr lang="en-US" sz="4000" dirty="0" err="1" smtClean="0"/>
              <a:t>Penelitian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425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mtClean="0"/>
              <a:t>Klasifikasi Penelitian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504825" y="1447800"/>
          <a:ext cx="8134350" cy="4643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61965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Pendekatan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14" y="1194770"/>
            <a:ext cx="8691785" cy="5678185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rgbClr val="C00000"/>
                </a:solidFill>
              </a:rPr>
              <a:t>Pendekatan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Kualitatif</a:t>
            </a:r>
            <a:r>
              <a:rPr lang="id-ID" sz="2800" dirty="0" smtClean="0"/>
              <a:t>: </a:t>
            </a:r>
            <a:endParaRPr lang="en-US" dirty="0"/>
          </a:p>
          <a:p>
            <a:pPr lvl="1"/>
            <a:r>
              <a:rPr lang="en-US" dirty="0"/>
              <a:t>D</a:t>
            </a:r>
            <a:r>
              <a:rPr lang="en-US" dirty="0" smtClean="0"/>
              <a:t>ari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, </a:t>
            </a:r>
            <a:r>
              <a:rPr lang="en-US" dirty="0" err="1" smtClean="0"/>
              <a:t>konsepnya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peningkatan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pemahaman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terhadap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sesuatu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</a:t>
            </a: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sz="2000" i="1" dirty="0"/>
              <a:t>(</a:t>
            </a:r>
            <a:r>
              <a:rPr lang="en-US" sz="2000" i="1" dirty="0" err="1"/>
              <a:t>Berndtsson</a:t>
            </a:r>
            <a:r>
              <a:rPr lang="en-US" sz="2000" i="1" dirty="0"/>
              <a:t> et al., 2008</a:t>
            </a:r>
            <a:r>
              <a:rPr lang="en-US" sz="2000" i="1" dirty="0" smtClean="0"/>
              <a:t>)</a:t>
            </a:r>
            <a:endParaRPr lang="en-US" sz="2000" i="1" dirty="0"/>
          </a:p>
          <a:p>
            <a:pPr lvl="1"/>
            <a:r>
              <a:rPr lang="en-US" dirty="0" err="1" smtClean="0"/>
              <a:t>Sifatnya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0070C0"/>
                </a:solidFill>
              </a:rPr>
              <a:t>subyektif</a:t>
            </a:r>
            <a:r>
              <a:rPr lang="en-US" dirty="0"/>
              <a:t>, </a:t>
            </a:r>
            <a:r>
              <a:rPr lang="en-US" dirty="0" err="1"/>
              <a:t>berorientasi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 smtClean="0"/>
              <a:t>observasi</a:t>
            </a:r>
            <a:r>
              <a:rPr lang="en-US" dirty="0" smtClean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dikontrol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tidak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ada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generalisasi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2000" i="1" dirty="0"/>
              <a:t>(</a:t>
            </a:r>
            <a:r>
              <a:rPr lang="en-US" sz="2000" i="1" dirty="0" err="1"/>
              <a:t>Blaxter</a:t>
            </a:r>
            <a:r>
              <a:rPr lang="en-US" sz="2000" i="1" dirty="0"/>
              <a:t>, Hughes, &amp; Tight, 2006)</a:t>
            </a:r>
          </a:p>
          <a:p>
            <a:pPr lvl="1"/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bidang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sistem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informasi</a:t>
            </a:r>
            <a:r>
              <a:rPr lang="en-US" dirty="0" smtClean="0"/>
              <a:t>,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r>
              <a:rPr lang="en-US" dirty="0" smtClean="0"/>
              <a:t> </a:t>
            </a:r>
            <a:r>
              <a:rPr lang="en-US" sz="2400" dirty="0" err="1" smtClean="0"/>
              <a:t>seperti</a:t>
            </a:r>
            <a:r>
              <a:rPr lang="en-US" sz="2400" dirty="0" smtClean="0"/>
              <a:t>  “</a:t>
            </a:r>
            <a:r>
              <a:rPr lang="en-US" dirty="0" err="1"/>
              <a:t>s</a:t>
            </a:r>
            <a:r>
              <a:rPr lang="en-US" sz="2400" dirty="0" err="1" smtClean="0"/>
              <a:t>tudi</a:t>
            </a:r>
            <a:r>
              <a:rPr lang="en-US" sz="2400" dirty="0" smtClean="0"/>
              <a:t> </a:t>
            </a:r>
            <a:r>
              <a:rPr lang="en-US" sz="2400" dirty="0" err="1" smtClean="0"/>
              <a:t>kasus</a:t>
            </a:r>
            <a:r>
              <a:rPr lang="en-US" sz="2400" dirty="0" smtClean="0"/>
              <a:t>” </a:t>
            </a:r>
            <a:r>
              <a:rPr lang="en-US" sz="2400" dirty="0" err="1" smtClean="0"/>
              <a:t>dan</a:t>
            </a:r>
            <a:r>
              <a:rPr lang="en-US" sz="2400" dirty="0" smtClean="0"/>
              <a:t> “</a:t>
            </a:r>
            <a:r>
              <a:rPr lang="en-US" sz="2400" dirty="0" err="1" smtClean="0"/>
              <a:t>survei</a:t>
            </a:r>
            <a:r>
              <a:rPr lang="en-US" sz="2400" dirty="0" smtClean="0"/>
              <a:t>”, </a:t>
            </a:r>
            <a:r>
              <a:rPr lang="en-US" sz="2400" dirty="0" err="1" smtClean="0"/>
              <a:t>berbasis</a:t>
            </a:r>
            <a:r>
              <a:rPr lang="en-US" sz="2400" dirty="0" smtClean="0"/>
              <a:t> </a:t>
            </a:r>
            <a:r>
              <a:rPr lang="en-US" sz="2400" dirty="0" err="1" smtClean="0"/>
              <a:t>pola</a:t>
            </a:r>
            <a:r>
              <a:rPr lang="en-US" sz="2400" dirty="0" smtClean="0"/>
              <a:t> </a:t>
            </a:r>
            <a:r>
              <a:rPr lang="en-US" sz="2400" dirty="0" err="1" smtClean="0"/>
              <a:t>alur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induktif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endParaRPr lang="en-US" sz="2400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C00000"/>
                </a:solidFill>
              </a:rPr>
              <a:t>Pendekatan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Kuantitatif</a:t>
            </a:r>
            <a:r>
              <a:rPr lang="id-ID" dirty="0"/>
              <a:t>: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Dari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alam</a:t>
            </a:r>
            <a:r>
              <a:rPr lang="en-US" dirty="0"/>
              <a:t>, </a:t>
            </a:r>
            <a:r>
              <a:rPr lang="en-US" dirty="0" err="1" smtClean="0"/>
              <a:t>konsepnya</a:t>
            </a:r>
            <a:r>
              <a:rPr lang="en-US" dirty="0" smtClean="0"/>
              <a:t> </a:t>
            </a:r>
            <a:r>
              <a:rPr lang="en-US" dirty="0" err="1" smtClean="0"/>
              <a:t>bagaimana</a:t>
            </a:r>
            <a:r>
              <a:rPr lang="en-US" dirty="0" smtClean="0"/>
              <a:t> </a:t>
            </a:r>
            <a:r>
              <a:rPr lang="en-US" dirty="0" err="1"/>
              <a:t>sesuatu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membangun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penjelasan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dari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sesuatu</a:t>
            </a:r>
            <a:endParaRPr lang="id-ID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obyektif</a:t>
            </a:r>
            <a:r>
              <a:rPr lang="en-US" dirty="0"/>
              <a:t>, </a:t>
            </a:r>
            <a:r>
              <a:rPr lang="en-US" dirty="0" err="1"/>
              <a:t>berorientasi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verifikasi</a:t>
            </a:r>
            <a:r>
              <a:rPr lang="en-US" dirty="0"/>
              <a:t>, </a:t>
            </a:r>
            <a:r>
              <a:rPr lang="en-US" dirty="0" err="1"/>
              <a:t>observasi</a:t>
            </a:r>
            <a:r>
              <a:rPr lang="en-US" dirty="0"/>
              <a:t> yang </a:t>
            </a:r>
            <a:r>
              <a:rPr lang="en-US" dirty="0" err="1"/>
              <a:t>dikontrol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ada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generalisasi</a:t>
            </a:r>
            <a:r>
              <a:rPr lang="en-US" dirty="0"/>
              <a:t> </a:t>
            </a:r>
            <a:r>
              <a:rPr lang="en-US" sz="2200" i="1" dirty="0"/>
              <a:t>(</a:t>
            </a:r>
            <a:r>
              <a:rPr lang="en-US" sz="2200" i="1" dirty="0" err="1"/>
              <a:t>Blaxter</a:t>
            </a:r>
            <a:r>
              <a:rPr lang="en-US" sz="2200" i="1" dirty="0"/>
              <a:t> et al., 2006</a:t>
            </a:r>
            <a:r>
              <a:rPr lang="en-US" sz="2200" i="1" dirty="0" smtClean="0"/>
              <a:t>)</a:t>
            </a:r>
            <a:endParaRPr lang="en-US" i="1" dirty="0" smtClean="0"/>
          </a:p>
          <a:p>
            <a:pPr lvl="1"/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skala</a:t>
            </a:r>
            <a:r>
              <a:rPr lang="en-US" dirty="0" smtClean="0"/>
              <a:t> </a:t>
            </a:r>
            <a:r>
              <a:rPr lang="en-US" dirty="0" err="1" smtClean="0"/>
              <a:t>numerik</a:t>
            </a:r>
            <a:r>
              <a:rPr lang="en-US" dirty="0" smtClean="0"/>
              <a:t>, </a:t>
            </a:r>
            <a:r>
              <a:rPr lang="en-US" dirty="0" err="1" smtClean="0"/>
              <a:t>berbasis</a:t>
            </a:r>
            <a:r>
              <a:rPr lang="en-US" dirty="0" smtClean="0"/>
              <a:t> </a:t>
            </a:r>
            <a:r>
              <a:rPr lang="en-US" dirty="0" err="1" smtClean="0"/>
              <a:t>pola</a:t>
            </a:r>
            <a:r>
              <a:rPr lang="en-US" dirty="0" smtClean="0"/>
              <a:t> </a:t>
            </a:r>
            <a:r>
              <a:rPr lang="en-US" dirty="0" err="1" smtClean="0"/>
              <a:t>alur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deduktif-induktif</a:t>
            </a:r>
            <a:endParaRPr lang="en-US" dirty="0" smtClean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sz="100" dirty="0" smtClean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id-ID" sz="2400" dirty="0" smtClean="0">
              <a:solidFill>
                <a:srgbClr val="0070C0"/>
              </a:solidFill>
            </a:endParaRPr>
          </a:p>
          <a:p>
            <a:pPr marL="0" indent="0" algn="r">
              <a:buNone/>
            </a:pPr>
            <a:endParaRPr lang="en-US" sz="2600" i="1" dirty="0" smtClean="0"/>
          </a:p>
          <a:p>
            <a:pPr marL="0" indent="0" algn="r">
              <a:buNone/>
            </a:pPr>
            <a:r>
              <a:rPr lang="en-US" sz="2600" i="1" dirty="0" smtClean="0"/>
              <a:t/>
            </a:r>
            <a:br>
              <a:rPr lang="en-US" sz="2600" i="1" dirty="0" smtClean="0"/>
            </a:br>
            <a:endParaRPr lang="en-US" sz="2600" i="1" dirty="0" smtClean="0"/>
          </a:p>
          <a:p>
            <a:pPr marL="0" indent="0" algn="r">
              <a:buNone/>
            </a:pPr>
            <a:r>
              <a:rPr lang="id-ID" sz="2600" i="1" dirty="0" smtClean="0"/>
              <a:t>(</a:t>
            </a:r>
            <a:r>
              <a:rPr lang="en-US" sz="2600" i="1" dirty="0" err="1"/>
              <a:t>Berndtsson</a:t>
            </a:r>
            <a:r>
              <a:rPr lang="en-US" sz="2600" i="1" dirty="0"/>
              <a:t> et al.</a:t>
            </a:r>
            <a:r>
              <a:rPr lang="id-ID" sz="2600" i="1" dirty="0"/>
              <a:t>, </a:t>
            </a:r>
            <a:r>
              <a:rPr lang="en-US" sz="2600" i="1" dirty="0" smtClean="0"/>
              <a:t>200</a:t>
            </a:r>
            <a:r>
              <a:rPr lang="id-ID" sz="2600" i="1" dirty="0"/>
              <a:t>8</a:t>
            </a:r>
            <a:r>
              <a:rPr lang="en-US" sz="2600" i="1" dirty="0" smtClean="0"/>
              <a:t>)</a:t>
            </a:r>
            <a:endParaRPr lang="en-US" sz="28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5869361"/>
              </p:ext>
            </p:extLst>
          </p:nvPr>
        </p:nvGraphicFramePr>
        <p:xfrm>
          <a:off x="1828800" y="2057400"/>
          <a:ext cx="60960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29036287"/>
              </p:ext>
            </p:extLst>
          </p:nvPr>
        </p:nvGraphicFramePr>
        <p:xfrm>
          <a:off x="838200" y="4495800"/>
          <a:ext cx="79248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2355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Romi Satria Wahono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lum bright="30000"/>
          </a:blip>
          <a:srcRect l="4478" t="3448" r="8186" b="6897"/>
          <a:stretch>
            <a:fillRect/>
          </a:stretch>
        </p:blipFill>
        <p:spPr bwMode="auto">
          <a:xfrm>
            <a:off x="5791200" y="1224754"/>
            <a:ext cx="3208565" cy="4278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9104"/>
            <a:ext cx="7886700" cy="4871696"/>
          </a:xfrm>
        </p:spPr>
        <p:txBody>
          <a:bodyPr>
            <a:normAutofit fontScale="92500" lnSpcReduction="10000"/>
          </a:bodyPr>
          <a:lstStyle/>
          <a:p>
            <a:r>
              <a:rPr lang="id-ID" dirty="0">
                <a:solidFill>
                  <a:srgbClr val="C00000"/>
                </a:solidFill>
              </a:rPr>
              <a:t>SD Sompok </a:t>
            </a:r>
            <a:r>
              <a:rPr lang="id-ID" dirty="0"/>
              <a:t>Semarang (1987)</a:t>
            </a:r>
          </a:p>
          <a:p>
            <a:r>
              <a:rPr lang="id-ID" dirty="0">
                <a:solidFill>
                  <a:srgbClr val="C00000"/>
                </a:solidFill>
              </a:rPr>
              <a:t>SMPN 8</a:t>
            </a:r>
            <a:r>
              <a:rPr lang="id-ID" dirty="0"/>
              <a:t> Semarang (1990)</a:t>
            </a:r>
          </a:p>
          <a:p>
            <a:r>
              <a:rPr lang="id-ID" dirty="0">
                <a:solidFill>
                  <a:srgbClr val="C00000"/>
                </a:solidFill>
              </a:rPr>
              <a:t>SMA Taruna </a:t>
            </a:r>
            <a:r>
              <a:rPr lang="id-ID" dirty="0" smtClean="0">
                <a:solidFill>
                  <a:srgbClr val="C00000"/>
                </a:solidFill>
              </a:rPr>
              <a:t>Nusantara</a:t>
            </a:r>
            <a:r>
              <a:rPr lang="en-US" dirty="0"/>
              <a:t> </a:t>
            </a:r>
            <a:r>
              <a:rPr lang="id-ID" dirty="0" smtClean="0"/>
              <a:t>Magelang </a:t>
            </a:r>
            <a:r>
              <a:rPr lang="id-ID" dirty="0"/>
              <a:t>(1993)</a:t>
            </a:r>
          </a:p>
          <a:p>
            <a:r>
              <a:rPr lang="id-ID" dirty="0">
                <a:solidFill>
                  <a:srgbClr val="C00000"/>
                </a:solidFill>
              </a:rPr>
              <a:t>B.Eng</a:t>
            </a:r>
            <a:r>
              <a:rPr lang="id-ID" dirty="0"/>
              <a:t>, </a:t>
            </a:r>
            <a:r>
              <a:rPr lang="id-ID" dirty="0">
                <a:solidFill>
                  <a:srgbClr val="C00000"/>
                </a:solidFill>
              </a:rPr>
              <a:t>M.Eng</a:t>
            </a:r>
            <a:r>
              <a:rPr lang="id-ID" dirty="0"/>
              <a:t> and </a:t>
            </a:r>
            <a:r>
              <a:rPr lang="id-ID" dirty="0">
                <a:solidFill>
                  <a:srgbClr val="C00000"/>
                </a:solidFill>
              </a:rPr>
              <a:t>Ph.D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id-ID" dirty="0"/>
              <a:t>in Software Engineering from</a:t>
            </a:r>
            <a:br>
              <a:rPr lang="id-ID" dirty="0"/>
            </a:br>
            <a:r>
              <a:rPr lang="id-ID" dirty="0"/>
              <a:t>Saitama University Japan (1994-2004)</a:t>
            </a:r>
            <a:br>
              <a:rPr lang="id-ID" dirty="0"/>
            </a:br>
            <a:r>
              <a:rPr lang="id-ID" dirty="0"/>
              <a:t>Universiti Teknikal Malaysia Melaka (2014)</a:t>
            </a:r>
          </a:p>
          <a:p>
            <a:r>
              <a:rPr lang="id-ID" dirty="0"/>
              <a:t>Research Interests: </a:t>
            </a:r>
            <a:r>
              <a:rPr lang="en-US" dirty="0">
                <a:solidFill>
                  <a:srgbClr val="C00000"/>
                </a:solidFill>
              </a:rPr>
              <a:t>Software Engineering</a:t>
            </a:r>
            <a:r>
              <a:rPr lang="en-US" dirty="0"/>
              <a:t>,</a:t>
            </a:r>
            <a:r>
              <a:rPr lang="id-ID" dirty="0"/>
              <a:t/>
            </a:r>
            <a:br>
              <a:rPr lang="id-ID" dirty="0"/>
            </a:br>
            <a:r>
              <a:rPr lang="id-ID" dirty="0"/>
              <a:t>Intelligent Systems</a:t>
            </a:r>
            <a:endParaRPr lang="en-US" dirty="0"/>
          </a:p>
          <a:p>
            <a:r>
              <a:rPr lang="en-US" dirty="0"/>
              <a:t>Founder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Koordinator</a:t>
            </a:r>
            <a:r>
              <a:rPr lang="en-US" dirty="0"/>
              <a:t> </a:t>
            </a:r>
            <a:r>
              <a:rPr lang="en-US" dirty="0" err="1">
                <a:solidFill>
                  <a:srgbClr val="CC0000"/>
                </a:solidFill>
              </a:rPr>
              <a:t>IlmuKomputer.Com</a:t>
            </a:r>
            <a:endParaRPr lang="id-ID" dirty="0">
              <a:solidFill>
                <a:srgbClr val="CC0000"/>
              </a:solidFill>
            </a:endParaRPr>
          </a:p>
          <a:p>
            <a:r>
              <a:rPr lang="id-ID" dirty="0"/>
              <a:t>Peneliti LIPI (2004-2007)</a:t>
            </a:r>
          </a:p>
          <a:p>
            <a:r>
              <a:rPr lang="id-ID" dirty="0"/>
              <a:t>Founder dan CEO </a:t>
            </a:r>
            <a:r>
              <a:rPr lang="id-ID" dirty="0">
                <a:solidFill>
                  <a:srgbClr val="CC0000"/>
                </a:solidFill>
              </a:rPr>
              <a:t>PT Brainmatics Cipta Informatika</a:t>
            </a: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276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Metode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8058150" cy="55626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rgbClr val="C00000"/>
                </a:solidFill>
              </a:rPr>
              <a:t>Penelitian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Tindakan</a:t>
            </a:r>
            <a:endParaRPr lang="id-ID" sz="2800" dirty="0">
              <a:solidFill>
                <a:srgbClr val="C00000"/>
              </a:solidFill>
            </a:endParaRPr>
          </a:p>
          <a:p>
            <a:pPr lvl="1"/>
            <a:r>
              <a:rPr lang="en-US" sz="2200" dirty="0" err="1" smtClean="0"/>
              <a:t>Studi</a:t>
            </a:r>
            <a:r>
              <a:rPr lang="en-US" sz="2200" dirty="0" smtClean="0"/>
              <a:t> </a:t>
            </a:r>
            <a:r>
              <a:rPr lang="en-US" sz="2200" dirty="0" err="1" smtClean="0"/>
              <a:t>berupa</a:t>
            </a:r>
            <a:r>
              <a:rPr lang="en-US" sz="2200" dirty="0" smtClean="0"/>
              <a:t> monitoring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pencatatan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penerapan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sesuatu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oleh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peneliti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/>
              <a:t>secara</a:t>
            </a:r>
            <a:r>
              <a:rPr lang="en-US" sz="2200" dirty="0" smtClean="0"/>
              <a:t> </a:t>
            </a:r>
            <a:r>
              <a:rPr lang="en-US" sz="2200" dirty="0" err="1" smtClean="0"/>
              <a:t>hati-hati</a:t>
            </a:r>
            <a:r>
              <a:rPr lang="en-US" sz="2200" dirty="0" smtClean="0"/>
              <a:t>, yang </a:t>
            </a:r>
            <a:r>
              <a:rPr lang="en-US" sz="2200" dirty="0" err="1" smtClean="0"/>
              <a:t>tujuannya</a:t>
            </a:r>
            <a:r>
              <a:rPr lang="en-US" sz="2200" dirty="0" smtClean="0"/>
              <a:t> </a:t>
            </a:r>
            <a:r>
              <a:rPr lang="en-US" sz="2200" dirty="0" err="1" smtClean="0"/>
              <a:t>untuk</a:t>
            </a:r>
            <a:r>
              <a:rPr lang="en-US" sz="2200" dirty="0" smtClean="0"/>
              <a:t> </a:t>
            </a:r>
            <a:r>
              <a:rPr lang="en-US" sz="2200" dirty="0" err="1" smtClean="0"/>
              <a:t>memecahkan</a:t>
            </a:r>
            <a:r>
              <a:rPr lang="en-US" sz="2200" dirty="0" smtClean="0"/>
              <a:t> </a:t>
            </a:r>
            <a:r>
              <a:rPr lang="en-US" sz="2200" dirty="0" err="1" smtClean="0"/>
              <a:t>masalah</a:t>
            </a:r>
            <a:r>
              <a:rPr lang="en-US" sz="2200" dirty="0" smtClean="0"/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mengubah</a:t>
            </a:r>
            <a:r>
              <a:rPr lang="en-US" sz="2200" dirty="0" smtClean="0"/>
              <a:t> </a:t>
            </a:r>
            <a:r>
              <a:rPr lang="en-US" sz="2200" dirty="0" err="1" smtClean="0"/>
              <a:t>situasi</a:t>
            </a:r>
            <a:r>
              <a:rPr lang="en-US" sz="2200" dirty="0" smtClean="0"/>
              <a:t> </a:t>
            </a:r>
            <a:r>
              <a:rPr lang="en-US" sz="1900" i="1" dirty="0" smtClean="0"/>
              <a:t>(Herbert, 1990)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rgbClr val="C00000"/>
                </a:solidFill>
              </a:rPr>
              <a:t>Eksperimen</a:t>
            </a:r>
            <a:endParaRPr lang="id-ID" sz="2800" dirty="0" smtClean="0">
              <a:solidFill>
                <a:srgbClr val="C00000"/>
              </a:solidFill>
            </a:endParaRPr>
          </a:p>
          <a:p>
            <a:pPr lvl="1"/>
            <a:r>
              <a:rPr lang="en-US" sz="2200" dirty="0" err="1" smtClean="0"/>
              <a:t>Investigasi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hubungan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sebab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akibat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dengan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menggunakan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ujicoba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smtClean="0"/>
              <a:t>yang </a:t>
            </a:r>
            <a:r>
              <a:rPr lang="en-US" sz="2200" dirty="0" err="1" smtClean="0"/>
              <a:t>dikontrol</a:t>
            </a:r>
            <a:r>
              <a:rPr lang="en-US" sz="2200" dirty="0" smtClean="0"/>
              <a:t> </a:t>
            </a:r>
            <a:r>
              <a:rPr lang="en-US" sz="2200" dirty="0" err="1" smtClean="0"/>
              <a:t>oleh</a:t>
            </a:r>
            <a:r>
              <a:rPr lang="en-US" sz="2200" dirty="0" smtClean="0"/>
              <a:t> </a:t>
            </a:r>
            <a:r>
              <a:rPr lang="en-US" sz="2200" dirty="0" err="1" smtClean="0"/>
              <a:t>peneliti</a:t>
            </a:r>
            <a:endParaRPr lang="en-US" sz="2200" dirty="0" smtClean="0"/>
          </a:p>
          <a:p>
            <a:pPr lvl="1"/>
            <a:r>
              <a:rPr lang="en-US" sz="2200" dirty="0" err="1" smtClean="0"/>
              <a:t>Melibatkan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pengembangan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evaluasi</a:t>
            </a:r>
            <a:endParaRPr lang="en-US" sz="2200" dirty="0" smtClean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rgbClr val="C00000"/>
                </a:solidFill>
              </a:rPr>
              <a:t>Studi</a:t>
            </a:r>
            <a:r>
              <a:rPr lang="en-US" sz="2800" dirty="0" smtClean="0">
                <a:solidFill>
                  <a:srgbClr val="C00000"/>
                </a:solidFill>
              </a:rPr>
              <a:t> </a:t>
            </a:r>
            <a:r>
              <a:rPr lang="en-US" sz="2800" dirty="0" err="1" smtClean="0">
                <a:solidFill>
                  <a:srgbClr val="C00000"/>
                </a:solidFill>
              </a:rPr>
              <a:t>Kasus</a:t>
            </a:r>
            <a:endParaRPr lang="id-ID" sz="2800" dirty="0" smtClean="0">
              <a:solidFill>
                <a:srgbClr val="C00000"/>
              </a:solidFill>
            </a:endParaRPr>
          </a:p>
          <a:p>
            <a:pPr lvl="1"/>
            <a:r>
              <a:rPr lang="en-US" sz="2200" dirty="0" err="1" smtClean="0">
                <a:solidFill>
                  <a:srgbClr val="0070C0"/>
                </a:solidFill>
              </a:rPr>
              <a:t>Eksplorasi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satu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situasi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secara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mendalam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err="1" smtClean="0"/>
              <a:t>hati</a:t>
            </a:r>
            <a:r>
              <a:rPr lang="en-US" sz="2200" dirty="0" smtClean="0"/>
              <a:t> </a:t>
            </a:r>
            <a:r>
              <a:rPr lang="en-US" sz="2200" dirty="0" err="1" smtClean="0"/>
              <a:t>hati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1900" i="1" dirty="0" smtClean="0"/>
              <a:t>(</a:t>
            </a:r>
            <a:r>
              <a:rPr lang="en-US" sz="1900" i="1" dirty="0" err="1" smtClean="0"/>
              <a:t>Cornford</a:t>
            </a:r>
            <a:r>
              <a:rPr lang="en-US" sz="1900" i="1" dirty="0" smtClean="0"/>
              <a:t> and Smithson, 2006)</a:t>
            </a:r>
            <a:endParaRPr lang="en-US" sz="22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rgbClr val="C00000"/>
                </a:solidFill>
              </a:rPr>
              <a:t>Survei</a:t>
            </a:r>
            <a:endParaRPr lang="id-ID" sz="2800" dirty="0" smtClean="0">
              <a:solidFill>
                <a:srgbClr val="C00000"/>
              </a:solidFill>
            </a:endParaRPr>
          </a:p>
          <a:p>
            <a:pPr lvl="1"/>
            <a:r>
              <a:rPr lang="en-US" sz="2200" dirty="0" err="1" smtClean="0">
                <a:solidFill>
                  <a:srgbClr val="0070C0"/>
                </a:solidFill>
              </a:rPr>
              <a:t>Pengumpulan</a:t>
            </a:r>
            <a:r>
              <a:rPr lang="en-US" sz="2200" dirty="0" smtClean="0">
                <a:solidFill>
                  <a:srgbClr val="0070C0"/>
                </a:solidFill>
              </a:rPr>
              <a:t> data </a:t>
            </a:r>
            <a:r>
              <a:rPr lang="en-US" sz="2200" dirty="0" err="1" smtClean="0">
                <a:solidFill>
                  <a:srgbClr val="0070C0"/>
                </a:solidFill>
              </a:rPr>
              <a:t>dari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populasi</a:t>
            </a:r>
            <a:r>
              <a:rPr lang="en-US" sz="2200" dirty="0" smtClean="0">
                <a:solidFill>
                  <a:srgbClr val="0070C0"/>
                </a:solidFill>
              </a:rPr>
              <a:t> yang </a:t>
            </a:r>
            <a:r>
              <a:rPr lang="en-US" sz="2200" dirty="0" err="1" smtClean="0">
                <a:solidFill>
                  <a:srgbClr val="0070C0"/>
                </a:solidFill>
              </a:rPr>
              <a:t>bisa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diukur</a:t>
            </a:r>
            <a:r>
              <a:rPr lang="en-US" sz="2200" dirty="0" smtClean="0"/>
              <a:t>, </a:t>
            </a:r>
            <a:r>
              <a:rPr lang="en-US" sz="2200" dirty="0" err="1" smtClean="0"/>
              <a:t>dengan</a:t>
            </a:r>
            <a:r>
              <a:rPr lang="en-US" sz="2200" dirty="0" smtClean="0"/>
              <a:t> </a:t>
            </a:r>
            <a:r>
              <a:rPr lang="en-US" sz="2200" dirty="0" err="1" smtClean="0"/>
              <a:t>cara</a:t>
            </a:r>
            <a:r>
              <a:rPr lang="en-US" sz="2200" dirty="0" smtClean="0"/>
              <a:t> yang </a:t>
            </a:r>
            <a:r>
              <a:rPr lang="en-US" sz="2200" dirty="0" err="1" smtClean="0"/>
              <a:t>ekonomis</a:t>
            </a:r>
            <a:r>
              <a:rPr lang="en-US" sz="2200" dirty="0" smtClean="0"/>
              <a:t> </a:t>
            </a:r>
            <a:r>
              <a:rPr lang="en-US" sz="1900" i="1" dirty="0" smtClean="0"/>
              <a:t> (Saunders et al., 2007)</a:t>
            </a:r>
            <a:endParaRPr lang="id-ID" sz="1900" i="1" dirty="0" smtClean="0"/>
          </a:p>
          <a:p>
            <a:pPr lvl="1"/>
            <a:r>
              <a:rPr lang="en-US" sz="2200" dirty="0" err="1" smtClean="0"/>
              <a:t>Melibatkan</a:t>
            </a:r>
            <a:r>
              <a:rPr lang="en-US" sz="2200" dirty="0" smtClean="0"/>
              <a:t> </a:t>
            </a:r>
            <a:r>
              <a:rPr lang="en-US" sz="2200" dirty="0" err="1" smtClean="0"/>
              <a:t>penggunaan</a:t>
            </a:r>
            <a:r>
              <a:rPr lang="en-US" sz="2200" dirty="0" smtClean="0"/>
              <a:t> </a:t>
            </a:r>
            <a:r>
              <a:rPr lang="en-US" sz="2200" dirty="0" err="1" smtClean="0">
                <a:solidFill>
                  <a:srgbClr val="0070C0"/>
                </a:solidFill>
              </a:rPr>
              <a:t>kuesioner</a:t>
            </a:r>
            <a:r>
              <a:rPr lang="en-US" sz="2200" dirty="0" smtClean="0">
                <a:solidFill>
                  <a:srgbClr val="0070C0"/>
                </a:solidFill>
              </a:rPr>
              <a:t> </a:t>
            </a:r>
            <a:r>
              <a:rPr lang="en-US" sz="2200" dirty="0" err="1" smtClean="0"/>
              <a:t>dan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70C0"/>
                </a:solidFill>
              </a:rPr>
              <a:t>interview</a:t>
            </a:r>
          </a:p>
          <a:p>
            <a:pPr marL="863600" lvl="1" indent="-514350" algn="r">
              <a:buNone/>
            </a:pP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i="1" dirty="0" smtClean="0"/>
              <a:t>(Dawson, 2009)</a:t>
            </a:r>
            <a:endParaRPr lang="en-US" sz="20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98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Kontribusi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4417" t="64616" r="54910" b="9411"/>
          <a:stretch>
            <a:fillRect/>
          </a:stretch>
        </p:blipFill>
        <p:spPr bwMode="auto">
          <a:xfrm>
            <a:off x="287414" y="1205947"/>
            <a:ext cx="8569171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43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1.3 Gaya </a:t>
            </a:r>
            <a:r>
              <a:rPr lang="en-US" sz="4000" dirty="0" err="1" smtClean="0"/>
              <a:t>Penelitian</a:t>
            </a:r>
            <a:r>
              <a:rPr lang="en-US" sz="4000" dirty="0" smtClean="0"/>
              <a:t> </a:t>
            </a:r>
            <a:r>
              <a:rPr lang="en-US" sz="4000" dirty="0" err="1" smtClean="0"/>
              <a:t>Bidang</a:t>
            </a:r>
            <a:r>
              <a:rPr lang="en-US" sz="4000" dirty="0" smtClean="0"/>
              <a:t> Computing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48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077200" cy="6397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id-ID" dirty="0" smtClean="0"/>
              <a:t>IEEE</a:t>
            </a:r>
            <a:r>
              <a:rPr lang="en-US" dirty="0" smtClean="0"/>
              <a:t>/ACM</a:t>
            </a:r>
            <a:r>
              <a:rPr lang="id-ID" dirty="0" smtClean="0"/>
              <a:t> Computing Curricula 2005</a:t>
            </a:r>
            <a:endParaRPr lang="id-ID" dirty="0"/>
          </a:p>
        </p:txBody>
      </p:sp>
      <p:sp>
        <p:nvSpPr>
          <p:cNvPr id="5" name="Oval 4"/>
          <p:cNvSpPr/>
          <p:nvPr/>
        </p:nvSpPr>
        <p:spPr bwMode="auto">
          <a:xfrm>
            <a:off x="228600" y="838200"/>
            <a:ext cx="3200400" cy="3095625"/>
          </a:xfrm>
          <a:prstGeom prst="ellipse">
            <a:avLst/>
          </a:prstGeom>
          <a:solidFill>
            <a:srgbClr val="CCFF99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id-ID" sz="3000" b="1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Computer</a:t>
            </a:r>
            <a:br>
              <a:rPr kumimoji="1" lang="id-ID" sz="3000" b="1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</a:br>
            <a:r>
              <a:rPr kumimoji="1" lang="id-ID" sz="3000" b="1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Engineering (CE)</a:t>
            </a:r>
            <a:endParaRPr lang="id-ID" sz="3000" b="1" dirty="0">
              <a:solidFill>
                <a:srgbClr val="C00000"/>
              </a:solidFill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lang="id-ID" sz="2000" dirty="0" smtClean="0">
                <a:effectLst/>
                <a:latin typeface="Calibri" panose="020F0502020204030204" pitchFamily="34" charset="0"/>
              </a:rPr>
              <a:t>pengembangan </a:t>
            </a:r>
            <a:r>
              <a:rPr lang="id-ID" sz="2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sistem</a:t>
            </a:r>
            <a:br>
              <a:rPr lang="id-ID" sz="2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</a:br>
            <a:r>
              <a:rPr lang="id-ID" sz="20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terintegrasi</a:t>
            </a:r>
            <a:br>
              <a:rPr lang="id-ID" sz="2000" dirty="0" smtClean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</a:br>
            <a:r>
              <a:rPr lang="id-ID" sz="2000" dirty="0" smtClean="0">
                <a:effectLst/>
                <a:latin typeface="Calibri" panose="020F0502020204030204" pitchFamily="34" charset="0"/>
              </a:rPr>
              <a:t>(software dan hardware)</a:t>
            </a:r>
            <a:endParaRPr lang="en-US" sz="2000" dirty="0" smtClean="0"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endParaRPr kumimoji="1" lang="en-US" sz="2200" dirty="0" smtClean="0"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kumimoji="1" lang="en-US" sz="22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Computer Engineer</a:t>
            </a:r>
            <a:endParaRPr kumimoji="1" lang="id-ID" sz="2200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endParaRPr kumimoji="1" lang="id-ID" sz="23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124200" y="1143000"/>
            <a:ext cx="3357586" cy="3357563"/>
          </a:xfrm>
          <a:prstGeom prst="ellipse">
            <a:avLst/>
          </a:prstGeom>
          <a:solidFill>
            <a:srgbClr val="DDDDDD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id-ID" sz="3200" b="1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Information</a:t>
            </a:r>
          </a:p>
          <a:p>
            <a:pPr algn="ctr">
              <a:defRPr/>
            </a:pPr>
            <a:r>
              <a:rPr kumimoji="1" lang="id-ID" sz="3200" b="1" dirty="0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System (IS)</a:t>
            </a:r>
            <a:endParaRPr lang="id-ID" sz="3200" b="1" dirty="0">
              <a:solidFill>
                <a:srgbClr val="C00000"/>
              </a:solidFill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lang="id-ID" sz="2400" dirty="0" smtClean="0">
                <a:effectLst/>
                <a:latin typeface="Calibri" panose="020F0502020204030204" pitchFamily="34" charset="0"/>
              </a:rPr>
              <a:t> </a:t>
            </a:r>
            <a:r>
              <a:rPr lang="sv-SE" sz="2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analisa kebutuhan dan</a:t>
            </a:r>
            <a:r>
              <a:rPr lang="id-ID" sz="2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/>
            </a:r>
            <a:br>
              <a:rPr lang="id-ID" sz="2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</a:br>
            <a:r>
              <a:rPr lang="sv-SE" sz="20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proses bisnis</a:t>
            </a:r>
            <a:r>
              <a:rPr lang="id-ID" sz="2000" dirty="0">
                <a:effectLst/>
                <a:latin typeface="Calibri" panose="020F0502020204030204" pitchFamily="34" charset="0"/>
              </a:rPr>
              <a:t/>
            </a:r>
            <a:br>
              <a:rPr lang="id-ID" sz="2000" dirty="0">
                <a:effectLst/>
                <a:latin typeface="Calibri" panose="020F0502020204030204" pitchFamily="34" charset="0"/>
              </a:rPr>
            </a:br>
            <a:r>
              <a:rPr lang="id-ID" sz="2000" dirty="0">
                <a:effectLst/>
                <a:latin typeface="Calibri" panose="020F0502020204030204" pitchFamily="34" charset="0"/>
              </a:rPr>
              <a:t>serta d</a:t>
            </a:r>
            <a:r>
              <a:rPr lang="sv-SE" sz="2000" dirty="0">
                <a:effectLst/>
                <a:latin typeface="Calibri" panose="020F0502020204030204" pitchFamily="34" charset="0"/>
              </a:rPr>
              <a:t>esain </a:t>
            </a:r>
            <a:r>
              <a:rPr lang="sv-SE" sz="2000" dirty="0" smtClean="0">
                <a:effectLst/>
                <a:latin typeface="Calibri" panose="020F0502020204030204" pitchFamily="34" charset="0"/>
              </a:rPr>
              <a:t>sistem</a:t>
            </a:r>
          </a:p>
          <a:p>
            <a:pPr algn="ctr">
              <a:defRPr/>
            </a:pPr>
            <a:endParaRPr kumimoji="1" lang="sv-SE" sz="2400" dirty="0" smtClean="0"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kumimoji="1" lang="sv-SE" sz="24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System Analyst</a:t>
            </a:r>
            <a:endParaRPr kumimoji="1" lang="id-ID" sz="2400" dirty="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85800" y="3500438"/>
            <a:ext cx="3571875" cy="3357562"/>
          </a:xfrm>
          <a:prstGeom prst="ellipse">
            <a:avLst/>
          </a:prstGeom>
          <a:solidFill>
            <a:srgbClr val="99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id-ID" sz="3200" b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Information</a:t>
            </a:r>
          </a:p>
          <a:p>
            <a:pPr algn="ctr">
              <a:defRPr/>
            </a:pPr>
            <a:r>
              <a:rPr kumimoji="1" lang="id-ID" sz="3200" b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Technology (IT)</a:t>
            </a:r>
            <a:endParaRPr lang="id-ID" sz="3200" b="1">
              <a:solidFill>
                <a:srgbClr val="C00000"/>
              </a:solidFill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lang="id-ID" sz="2200" smtClean="0">
                <a:effectLst/>
                <a:latin typeface="Calibri" panose="020F0502020204030204" pitchFamily="34" charset="0"/>
              </a:rPr>
              <a:t> </a:t>
            </a:r>
            <a:r>
              <a:rPr lang="id-ID" sz="2000" smtClean="0">
                <a:effectLst/>
                <a:latin typeface="Calibri" panose="020F0502020204030204" pitchFamily="34" charset="0"/>
              </a:rPr>
              <a:t>pengembangan</a:t>
            </a:r>
            <a:r>
              <a:rPr lang="id-ID" sz="2000">
                <a:effectLst/>
                <a:latin typeface="Calibri" panose="020F0502020204030204" pitchFamily="34" charset="0"/>
              </a:rPr>
              <a:t> </a:t>
            </a:r>
            <a:r>
              <a:rPr lang="id-ID" sz="2000" smtClean="0">
                <a:effectLst/>
                <a:latin typeface="Calibri" panose="020F0502020204030204" pitchFamily="34" charset="0"/>
              </a:rPr>
              <a:t>dan pengelolaan </a:t>
            </a:r>
            <a:r>
              <a:rPr lang="id-ID" sz="2000">
                <a:effectLst/>
                <a:latin typeface="Calibri" panose="020F0502020204030204" pitchFamily="34" charset="0"/>
              </a:rPr>
              <a:t/>
            </a:r>
            <a:br>
              <a:rPr lang="id-ID" sz="2000">
                <a:effectLst/>
                <a:latin typeface="Calibri" panose="020F0502020204030204" pitchFamily="34" charset="0"/>
              </a:rPr>
            </a:br>
            <a:r>
              <a:rPr lang="id-ID" sz="20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infrastruktur</a:t>
            </a:r>
            <a:r>
              <a:rPr lang="id-ID" sz="2000">
                <a:effectLst/>
                <a:latin typeface="Calibri" panose="020F0502020204030204" pitchFamily="34" charset="0"/>
              </a:rPr>
              <a:t> </a:t>
            </a:r>
            <a:r>
              <a:rPr lang="id-ID" sz="2000" smtClean="0">
                <a:effectLst/>
                <a:latin typeface="Calibri" panose="020F0502020204030204" pitchFamily="34" charset="0"/>
              </a:rPr>
              <a:t>IT</a:t>
            </a:r>
            <a:endParaRPr lang="en-US" sz="2000" smtClean="0"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endParaRPr lang="en-US" sz="2400" smtClean="0"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kumimoji="1" lang="en-US" sz="240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Network Engineer</a:t>
            </a:r>
            <a:endParaRPr kumimoji="1" lang="id-ID" sz="240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948330" y="838200"/>
            <a:ext cx="3195670" cy="3171843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id-ID" sz="3200" b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Computer</a:t>
            </a:r>
            <a:br>
              <a:rPr kumimoji="1" lang="id-ID" sz="3200" b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</a:br>
            <a:r>
              <a:rPr kumimoji="1" lang="id-ID" sz="3200" b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Science (CS)</a:t>
            </a:r>
            <a:endParaRPr lang="id-ID" sz="3200" b="1">
              <a:solidFill>
                <a:srgbClr val="C00000"/>
              </a:solidFill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lang="id-ID" sz="2400" smtClean="0">
                <a:effectLst/>
                <a:latin typeface="Calibri" panose="020F0502020204030204" pitchFamily="34" charset="0"/>
              </a:rPr>
              <a:t> </a:t>
            </a:r>
            <a:r>
              <a:rPr lang="id-ID" sz="20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konsep computing </a:t>
            </a:r>
            <a:r>
              <a:rPr lang="id-ID" sz="2000">
                <a:effectLst/>
                <a:latin typeface="Calibri" panose="020F0502020204030204" pitchFamily="34" charset="0"/>
              </a:rPr>
              <a:t>dan</a:t>
            </a:r>
          </a:p>
          <a:p>
            <a:pPr algn="ctr">
              <a:defRPr/>
            </a:pPr>
            <a:r>
              <a:rPr lang="id-ID" sz="2000">
                <a:effectLst/>
                <a:latin typeface="Calibri" panose="020F0502020204030204" pitchFamily="34" charset="0"/>
              </a:rPr>
              <a:t>pengembangan </a:t>
            </a:r>
            <a:r>
              <a:rPr lang="id-ID" sz="20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software</a:t>
            </a:r>
            <a:endParaRPr kumimoji="1" lang="id-ID" sz="200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endParaRPr kumimoji="1" lang="en-US" sz="2400" smtClean="0"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kumimoji="1" lang="en-US" sz="240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Computer Scientist</a:t>
            </a:r>
            <a:endParaRPr kumimoji="1" lang="id-ID" sz="240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3676624"/>
            <a:ext cx="3443286" cy="3181376"/>
          </a:xfrm>
          <a:prstGeom prst="ellipse">
            <a:avLst/>
          </a:prstGeom>
          <a:solidFill>
            <a:srgbClr val="FFCC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id-ID" sz="3200" b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Software</a:t>
            </a:r>
            <a:br>
              <a:rPr kumimoji="1" lang="id-ID" sz="3200" b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</a:br>
            <a:r>
              <a:rPr kumimoji="1" lang="id-ID" sz="3200" b="1">
                <a:solidFill>
                  <a:srgbClr val="C00000"/>
                </a:solidFill>
                <a:effectLst/>
                <a:latin typeface="Calibri" panose="020F0502020204030204" pitchFamily="34" charset="0"/>
              </a:rPr>
              <a:t>Engineering (SE)</a:t>
            </a:r>
            <a:endParaRPr lang="id-ID" sz="3200" b="1">
              <a:solidFill>
                <a:srgbClr val="C00000"/>
              </a:solidFill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lang="id-ID" sz="2000" smtClean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id-ID" sz="200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pengembangan software</a:t>
            </a:r>
          </a:p>
          <a:p>
            <a:pPr algn="ctr">
              <a:defRPr/>
            </a:pPr>
            <a:r>
              <a:rPr lang="id-ID" sz="2000">
                <a:effectLst/>
                <a:latin typeface="Calibri" panose="020F0502020204030204" pitchFamily="34" charset="0"/>
              </a:rPr>
              <a:t>dan pengelolaan tahapan</a:t>
            </a:r>
          </a:p>
          <a:p>
            <a:pPr algn="ctr">
              <a:defRPr/>
            </a:pPr>
            <a:r>
              <a:rPr lang="id-ID" sz="2000" smtClean="0">
                <a:effectLst/>
                <a:latin typeface="Calibri" panose="020F0502020204030204" pitchFamily="34" charset="0"/>
              </a:rPr>
              <a:t>SDLC</a:t>
            </a:r>
            <a:endParaRPr lang="en-US" sz="2000" smtClean="0"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endParaRPr lang="en-US" sz="2400" smtClean="0">
              <a:effectLst/>
              <a:latin typeface="Calibri" panose="020F0502020204030204" pitchFamily="34" charset="0"/>
            </a:endParaRPr>
          </a:p>
          <a:p>
            <a:pPr algn="ctr">
              <a:defRPr/>
            </a:pPr>
            <a:r>
              <a:rPr lang="en-US" sz="2400" smtClean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Software Engineer</a:t>
            </a:r>
            <a:r>
              <a:rPr lang="id-ID" sz="240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/>
            </a:r>
            <a:br>
              <a:rPr lang="id-ID" sz="240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</a:br>
            <a:endParaRPr kumimoji="1" lang="id-ID" sz="2400">
              <a:solidFill>
                <a:srgbClr val="FF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969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76" y="381000"/>
            <a:ext cx="8229600" cy="6397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id-ID" sz="3600" dirty="0" smtClean="0"/>
              <a:t>Information Systems vs Computer Science</a:t>
            </a:r>
            <a:endParaRPr lang="id-ID" sz="3600" dirty="0"/>
          </a:p>
        </p:txBody>
      </p:sp>
      <p:sp>
        <p:nvSpPr>
          <p:cNvPr id="7" name="Oval 6"/>
          <p:cNvSpPr/>
          <p:nvPr/>
        </p:nvSpPr>
        <p:spPr bwMode="auto">
          <a:xfrm>
            <a:off x="457200" y="1752600"/>
            <a:ext cx="4119586" cy="40386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id-ID" sz="3600" b="1">
                <a:latin typeface="Calibri" pitchFamily="34" charset="0"/>
                <a:cs typeface="Calibri" pitchFamily="34" charset="0"/>
              </a:rPr>
              <a:t>Information</a:t>
            </a:r>
          </a:p>
          <a:p>
            <a:pPr algn="ctr">
              <a:defRPr/>
            </a:pPr>
            <a:r>
              <a:rPr kumimoji="1" lang="id-ID" sz="3600" b="1" smtClean="0">
                <a:latin typeface="Calibri" pitchFamily="34" charset="0"/>
                <a:cs typeface="Calibri" pitchFamily="34" charset="0"/>
              </a:rPr>
              <a:t>Systems </a:t>
            </a:r>
            <a:r>
              <a:rPr kumimoji="1" lang="id-ID" sz="3600" b="1">
                <a:latin typeface="Calibri" pitchFamily="34" charset="0"/>
                <a:cs typeface="Calibri" pitchFamily="34" charset="0"/>
              </a:rPr>
              <a:t>(IS</a:t>
            </a:r>
            <a:r>
              <a:rPr kumimoji="1" lang="id-ID" sz="3600" b="1" smtClean="0">
                <a:latin typeface="Calibri" pitchFamily="34" charset="0"/>
                <a:cs typeface="Calibri" pitchFamily="34" charset="0"/>
              </a:rPr>
              <a:t>):</a:t>
            </a:r>
          </a:p>
          <a:p>
            <a:pPr algn="ctr">
              <a:defRPr/>
            </a:pPr>
            <a:r>
              <a:rPr kumimoji="1" lang="id-ID" sz="3600" b="1" smtClean="0">
                <a:latin typeface="Calibri" pitchFamily="34" charset="0"/>
                <a:cs typeface="Calibri" pitchFamily="34" charset="0"/>
              </a:rPr>
              <a:t>IS, IT</a:t>
            </a:r>
          </a:p>
          <a:p>
            <a:pPr algn="ctr">
              <a:defRPr/>
            </a:pPr>
            <a:endParaRPr kumimoji="1" lang="id-ID" sz="1400" b="1" smtClean="0"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endParaRPr kumimoji="1" lang="id-ID" sz="1400" b="1" smtClean="0"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endParaRPr kumimoji="1" lang="id-ID" sz="14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>
              <a:defRPr/>
            </a:pPr>
            <a:r>
              <a:rPr lang="id-ID" sz="20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aspek manajemen, </a:t>
            </a:r>
            <a:r>
              <a:rPr lang="id-ID" sz="2000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organisasi </a:t>
            </a:r>
            <a:endParaRPr lang="id-ID" sz="20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r>
              <a:rPr kumimoji="1" lang="id-ID" sz="2000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dan pemanfaatan</a:t>
            </a:r>
          </a:p>
          <a:p>
            <a:pPr algn="ctr">
              <a:defRPr/>
            </a:pPr>
            <a:r>
              <a:rPr kumimoji="1" lang="id-ID" sz="2000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metode </a:t>
            </a:r>
            <a:r>
              <a:rPr kumimoji="1" lang="id-ID" sz="2000" b="1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computing</a:t>
            </a:r>
            <a:endParaRPr kumimoji="1" lang="id-ID" sz="2000" b="1" smtClean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855029" y="1752600"/>
            <a:ext cx="4038600" cy="40386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1" lang="id-ID" sz="3600" b="1">
                <a:latin typeface="Calibri" pitchFamily="34" charset="0"/>
                <a:cs typeface="Calibri" pitchFamily="34" charset="0"/>
              </a:rPr>
              <a:t>Computer</a:t>
            </a:r>
            <a:br>
              <a:rPr kumimoji="1" lang="id-ID" sz="3600" b="1">
                <a:latin typeface="Calibri" pitchFamily="34" charset="0"/>
                <a:cs typeface="Calibri" pitchFamily="34" charset="0"/>
              </a:rPr>
            </a:br>
            <a:r>
              <a:rPr kumimoji="1" lang="id-ID" sz="3600" b="1">
                <a:latin typeface="Calibri" pitchFamily="34" charset="0"/>
                <a:cs typeface="Calibri" pitchFamily="34" charset="0"/>
              </a:rPr>
              <a:t>Science (CS</a:t>
            </a:r>
            <a:r>
              <a:rPr kumimoji="1" lang="id-ID" sz="3600" b="1" smtClean="0">
                <a:latin typeface="Calibri" pitchFamily="34" charset="0"/>
                <a:cs typeface="Calibri" pitchFamily="34" charset="0"/>
              </a:rPr>
              <a:t>):</a:t>
            </a:r>
          </a:p>
          <a:p>
            <a:pPr algn="ctr">
              <a:defRPr/>
            </a:pPr>
            <a:r>
              <a:rPr kumimoji="1" lang="id-ID" sz="3600" b="1" smtClean="0">
                <a:latin typeface="Calibri" pitchFamily="34" charset="0"/>
                <a:cs typeface="Calibri" pitchFamily="34" charset="0"/>
              </a:rPr>
              <a:t>CS, CE, SE</a:t>
            </a:r>
            <a:r>
              <a:rPr kumimoji="1" lang="id-ID" sz="3200" b="1" smtClean="0">
                <a:latin typeface="Calibri" pitchFamily="34" charset="0"/>
                <a:cs typeface="Calibri" pitchFamily="34" charset="0"/>
              </a:rPr>
              <a:t/>
            </a:r>
            <a:br>
              <a:rPr kumimoji="1" lang="id-ID" sz="3200" b="1" smtClean="0">
                <a:latin typeface="Calibri" pitchFamily="34" charset="0"/>
                <a:cs typeface="Calibri" pitchFamily="34" charset="0"/>
              </a:rPr>
            </a:br>
            <a:endParaRPr kumimoji="1" lang="id-ID" sz="1400" b="1" smtClean="0"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endParaRPr kumimoji="1" lang="id-ID" sz="1400" b="1" smtClean="0"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endParaRPr kumimoji="1" lang="id-ID" sz="1400" b="1" smtClean="0"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endParaRPr kumimoji="1" lang="id-ID" sz="1400" b="1"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r>
              <a:rPr kumimoji="1" lang="id-ID" sz="2400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aspek teknis dari </a:t>
            </a:r>
          </a:p>
          <a:p>
            <a:pPr algn="ctr">
              <a:defRPr/>
            </a:pPr>
            <a:r>
              <a:rPr kumimoji="1" lang="id-ID" sz="2400" b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metode </a:t>
            </a:r>
            <a:r>
              <a:rPr kumimoji="1" lang="id-ID" sz="2400" b="1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computing</a:t>
            </a:r>
            <a:endParaRPr lang="id-ID" sz="24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822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686800" cy="639762"/>
          </a:xfrm>
        </p:spPr>
        <p:txBody>
          <a:bodyPr anchor="ctr">
            <a:noAutofit/>
          </a:bodyPr>
          <a:lstStyle/>
          <a:p>
            <a:r>
              <a:rPr lang="id-ID" sz="3600" dirty="0"/>
              <a:t>Information Systems vs Computer Science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76200" y="1524000"/>
          <a:ext cx="8915400" cy="427580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600200"/>
                <a:gridCol w="1600200"/>
                <a:gridCol w="1676400"/>
                <a:gridCol w="2438400"/>
                <a:gridCol w="1600200"/>
              </a:tblGrid>
              <a:tr h="907102">
                <a:tc>
                  <a:txBody>
                    <a:bodyPr/>
                    <a:lstStyle/>
                    <a:p>
                      <a:r>
                        <a:rPr lang="id-ID" sz="2000" smtClean="0"/>
                        <a:t>Computing Fields</a:t>
                      </a:r>
                      <a:endParaRPr lang="id-ID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2000" err="1" smtClean="0"/>
                        <a:t>Contents</a:t>
                      </a:r>
                      <a:endParaRPr lang="id-ID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Research</a:t>
                      </a:r>
                      <a:r>
                        <a:rPr lang="id-ID" sz="2000" baseline="0" smtClean="0"/>
                        <a:t> </a:t>
                      </a:r>
                      <a:r>
                        <a:rPr lang="id-ID" sz="2000" baseline="0" err="1" smtClean="0"/>
                        <a:t>Methods</a:t>
                      </a:r>
                      <a:endParaRPr lang="id-ID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2000" smtClean="0"/>
                        <a:t>Research</a:t>
                      </a:r>
                      <a:r>
                        <a:rPr lang="id-ID" sz="2000" baseline="0" smtClean="0"/>
                        <a:t> </a:t>
                      </a:r>
                      <a:r>
                        <a:rPr lang="id-ID" sz="2000" baseline="0" err="1" smtClean="0"/>
                        <a:t>Objectives</a:t>
                      </a:r>
                      <a:endParaRPr lang="id-ID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2000" err="1" smtClean="0"/>
                        <a:t>Analysis</a:t>
                      </a:r>
                      <a:r>
                        <a:rPr lang="id-ID" sz="2000" baseline="0" smtClean="0"/>
                        <a:t> </a:t>
                      </a:r>
                      <a:r>
                        <a:rPr lang="id-ID" sz="2000" baseline="0" err="1" smtClean="0"/>
                        <a:t>Methods</a:t>
                      </a:r>
                      <a:endParaRPr lang="id-ID" sz="2000"/>
                    </a:p>
                  </a:txBody>
                  <a:tcPr anchor="ctr"/>
                </a:tc>
              </a:tr>
              <a:tr h="1912298">
                <a:tc>
                  <a:txBody>
                    <a:bodyPr/>
                    <a:lstStyle/>
                    <a:p>
                      <a:r>
                        <a:rPr lang="id-ID" sz="1800" smtClean="0"/>
                        <a:t>Information Systems</a:t>
                      </a:r>
                      <a:endParaRPr lang="id-ID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smtClean="0"/>
                        <a:t>Management  Aspect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id-ID" sz="1800" smtClean="0"/>
                        <a:t>Case Study, Survey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id-ID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b="1" smtClean="0">
                          <a:solidFill>
                            <a:srgbClr val="C00000"/>
                          </a:solidFill>
                        </a:rPr>
                        <a:t>Analysis and Application </a:t>
                      </a:r>
                      <a:r>
                        <a:rPr lang="id-ID" sz="1800" smtClean="0"/>
                        <a:t>of Computing Methods and</a:t>
                      </a:r>
                      <a:r>
                        <a:rPr lang="id-ID" sz="1800" baseline="0" smtClean="0"/>
                        <a:t> Information Technology</a:t>
                      </a:r>
                      <a:endParaRPr lang="id-ID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800" err="1" smtClean="0"/>
                        <a:t>Information</a:t>
                      </a:r>
                      <a:r>
                        <a:rPr lang="id-ID" sz="1800" smtClean="0"/>
                        <a:t> Systems</a:t>
                      </a:r>
                    </a:p>
                    <a:p>
                      <a:r>
                        <a:rPr lang="id-ID" sz="1800" smtClean="0"/>
                        <a:t>Theories</a:t>
                      </a:r>
                      <a:endParaRPr lang="id-ID" sz="1800"/>
                    </a:p>
                  </a:txBody>
                  <a:tcPr anchor="ctr"/>
                </a:tc>
              </a:tr>
              <a:tr h="1456401">
                <a:tc>
                  <a:txBody>
                    <a:bodyPr/>
                    <a:lstStyle/>
                    <a:p>
                      <a:r>
                        <a:rPr lang="id-ID" sz="1800" smtClean="0"/>
                        <a:t>Computer Science</a:t>
                      </a:r>
                      <a:endParaRPr lang="id-ID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smtClean="0"/>
                        <a:t>Technical Aspect</a:t>
                      </a:r>
                      <a:endParaRPr lang="id-ID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smtClean="0"/>
                        <a:t>Experiment</a:t>
                      </a:r>
                    </a:p>
                    <a:p>
                      <a:endParaRPr lang="id-ID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b="1" smtClean="0">
                          <a:solidFill>
                            <a:srgbClr val="C00000"/>
                          </a:solidFill>
                        </a:rPr>
                        <a:t>Development</a:t>
                      </a:r>
                      <a:r>
                        <a:rPr lang="id-ID" sz="180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id-ID" sz="1800" smtClean="0"/>
                        <a:t>of Computing 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d-ID" sz="1800" err="1" smtClean="0"/>
                        <a:t>Computing</a:t>
                      </a:r>
                      <a:r>
                        <a:rPr lang="id-ID" sz="1800" smtClean="0"/>
                        <a:t> </a:t>
                      </a:r>
                      <a:r>
                        <a:rPr lang="id-ID" sz="1800" err="1" smtClean="0"/>
                        <a:t>Theories</a:t>
                      </a:r>
                      <a:endParaRPr lang="id-ID" sz="180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4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1.4 </a:t>
            </a:r>
            <a:r>
              <a:rPr lang="en-US" sz="4000" dirty="0" err="1"/>
              <a:t>Kontribusi</a:t>
            </a:r>
            <a:r>
              <a:rPr lang="en-US" sz="4000" dirty="0"/>
              <a:t> </a:t>
            </a:r>
            <a:r>
              <a:rPr lang="en-US" sz="4000" dirty="0" err="1"/>
              <a:t>dan</a:t>
            </a:r>
            <a:r>
              <a:rPr lang="en-US" sz="4000" dirty="0"/>
              <a:t> </a:t>
            </a:r>
            <a:r>
              <a:rPr lang="en-US" sz="4000" dirty="0" err="1"/>
              <a:t>Orisinalitas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70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 smtClean="0"/>
              <a:t>Kontribusi</a:t>
            </a:r>
            <a:r>
              <a:rPr lang="en-US" smtClean="0"/>
              <a:t> </a:t>
            </a:r>
            <a:r>
              <a:rPr lang="en-US" err="1" smtClean="0"/>
              <a:t>dan</a:t>
            </a:r>
            <a:r>
              <a:rPr lang="en-US" smtClean="0"/>
              <a:t> </a:t>
            </a:r>
            <a:r>
              <a:rPr lang="en-US" err="1" smtClean="0"/>
              <a:t>Orisinalitas</a:t>
            </a:r>
            <a:r>
              <a:rPr lang="id-ID" smtClean="0"/>
              <a:t> Penelitian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4648200"/>
          </a:xfrm>
        </p:spPr>
        <p:txBody>
          <a:bodyPr/>
          <a:lstStyle/>
          <a:p>
            <a:pPr>
              <a:buNone/>
            </a:pPr>
            <a:r>
              <a:rPr lang="en-US" sz="4400" dirty="0" smtClean="0"/>
              <a:t>	Research is a </a:t>
            </a:r>
            <a:r>
              <a:rPr lang="en-US" sz="4400" dirty="0" smtClean="0">
                <a:solidFill>
                  <a:srgbClr val="C00000"/>
                </a:solidFill>
              </a:rPr>
              <a:t>considered</a:t>
            </a:r>
            <a:r>
              <a:rPr lang="en-US" sz="4400" dirty="0" smtClean="0"/>
              <a:t> activity, which aims to make an </a:t>
            </a:r>
            <a:r>
              <a:rPr lang="en-US" sz="4400" dirty="0" smtClean="0">
                <a:solidFill>
                  <a:srgbClr val="C00000"/>
                </a:solidFill>
              </a:rPr>
              <a:t>original</a:t>
            </a: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C00000"/>
                </a:solidFill>
              </a:rPr>
              <a:t>contribution</a:t>
            </a:r>
            <a:r>
              <a:rPr lang="en-US" sz="4400" dirty="0" smtClean="0"/>
              <a:t> to knowledge</a:t>
            </a:r>
          </a:p>
          <a:p>
            <a:pPr>
              <a:buNone/>
            </a:pPr>
            <a:endParaRPr lang="en-US" sz="4400" dirty="0" smtClean="0"/>
          </a:p>
          <a:p>
            <a:pPr>
              <a:buNone/>
            </a:pPr>
            <a:endParaRPr lang="en-US" sz="4400" dirty="0" smtClean="0"/>
          </a:p>
          <a:p>
            <a:pPr algn="r">
              <a:buNone/>
            </a:pPr>
            <a:r>
              <a:rPr lang="en-US" dirty="0" smtClean="0"/>
              <a:t>	</a:t>
            </a:r>
            <a:r>
              <a:rPr lang="en-US" i="1" dirty="0" smtClean="0"/>
              <a:t>(Dawson, 2009)</a:t>
            </a:r>
          </a:p>
          <a:p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Kontribusi dan Orisinalitas</a:t>
            </a:r>
            <a:r>
              <a:rPr lang="id-ID"/>
              <a:t> Penelitian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7772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3600" dirty="0"/>
              <a:t>Kegiatan penyelidikan dan investigasi terhadap </a:t>
            </a:r>
            <a:r>
              <a:rPr lang="id-ID" sz="3600" dirty="0" err="1"/>
              <a:t>suatu</a:t>
            </a:r>
            <a:r>
              <a:rPr lang="id-ID" sz="3600" dirty="0"/>
              <a:t> </a:t>
            </a:r>
            <a:r>
              <a:rPr lang="id-ID" sz="3600" dirty="0">
                <a:solidFill>
                  <a:srgbClr val="C00000"/>
                </a:solidFill>
              </a:rPr>
              <a:t>masalah</a:t>
            </a:r>
            <a:r>
              <a:rPr lang="id-ID" sz="3600" dirty="0"/>
              <a:t> yang dilakukan secara </a:t>
            </a:r>
            <a:r>
              <a:rPr lang="id-ID" sz="3600" dirty="0">
                <a:solidFill>
                  <a:srgbClr val="C00000"/>
                </a:solidFill>
              </a:rPr>
              <a:t>berulang-ulang dan sistematis</a:t>
            </a:r>
            <a:r>
              <a:rPr lang="id-ID" sz="3600" dirty="0"/>
              <a:t>, dengan tujuan untuk </a:t>
            </a:r>
            <a:r>
              <a:rPr lang="id-ID" sz="3600" dirty="0">
                <a:solidFill>
                  <a:srgbClr val="C00000"/>
                </a:solidFill>
              </a:rPr>
              <a:t>menemukan atau merevisi </a:t>
            </a:r>
            <a:r>
              <a:rPr lang="en-US" sz="3600" dirty="0" err="1">
                <a:solidFill>
                  <a:srgbClr val="C00000"/>
                </a:solidFill>
              </a:rPr>
              <a:t>teori</a:t>
            </a:r>
            <a:r>
              <a:rPr lang="en-US" sz="3600" dirty="0"/>
              <a:t>, </a:t>
            </a:r>
            <a:r>
              <a:rPr lang="id-ID" sz="3600" dirty="0"/>
              <a:t>fakta, dan aplikasi </a:t>
            </a:r>
            <a:endParaRPr lang="en-US" sz="3600" dirty="0" smtClean="0"/>
          </a:p>
          <a:p>
            <a:pPr marL="0" indent="0">
              <a:buNone/>
            </a:pPr>
            <a:endParaRPr lang="en-US" sz="3600" i="1" dirty="0" smtClean="0"/>
          </a:p>
          <a:p>
            <a:pPr marL="0" indent="0">
              <a:buNone/>
            </a:pPr>
            <a:endParaRPr lang="en-US" sz="3600" i="1" dirty="0"/>
          </a:p>
          <a:p>
            <a:pPr marL="0" indent="0" algn="r">
              <a:buNone/>
            </a:pPr>
            <a:r>
              <a:rPr lang="id-ID" sz="2400" i="1" dirty="0" smtClean="0"/>
              <a:t>(</a:t>
            </a:r>
            <a:r>
              <a:rPr lang="id-ID" sz="2400" i="1" dirty="0" err="1" smtClean="0"/>
              <a:t>Berndtsson</a:t>
            </a:r>
            <a:r>
              <a:rPr lang="id-ID" sz="2400" i="1" dirty="0" smtClean="0"/>
              <a:t> </a:t>
            </a:r>
            <a:r>
              <a:rPr lang="id-ID" sz="2400" i="1" dirty="0" err="1"/>
              <a:t>et</a:t>
            </a:r>
            <a:r>
              <a:rPr lang="id-ID" sz="2400" i="1" dirty="0"/>
              <a:t> </a:t>
            </a:r>
            <a:r>
              <a:rPr lang="id-ID" sz="2400" i="1" dirty="0" err="1"/>
              <a:t>al</a:t>
            </a:r>
            <a:r>
              <a:rPr lang="id-ID" sz="2400" i="1" dirty="0"/>
              <a:t>., 2008)</a:t>
            </a:r>
            <a:endParaRPr lang="en-US" sz="24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193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Orisinalitas</a:t>
            </a:r>
            <a:r>
              <a:rPr lang="en-US" smtClean="0"/>
              <a:t> </a:t>
            </a:r>
            <a:r>
              <a:rPr lang="en-US" err="1" smtClean="0"/>
              <a:t>Penelitian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6349"/>
            <a:ext cx="8172450" cy="550545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Orisinalitas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id-ID" dirty="0">
                <a:solidFill>
                  <a:srgbClr val="C00000"/>
                </a:solidFill>
              </a:rPr>
              <a:t>Metode</a:t>
            </a:r>
            <a:r>
              <a:rPr lang="en-US" dirty="0"/>
              <a:t>:</a:t>
            </a:r>
          </a:p>
          <a:p>
            <a:pPr marL="863600" lvl="1" indent="-514350"/>
            <a:r>
              <a:rPr lang="id-ID" dirty="0"/>
              <a:t>Memecahkan masalah </a:t>
            </a:r>
            <a:r>
              <a:rPr lang="en-US" dirty="0"/>
              <a:t>yang </a:t>
            </a:r>
            <a:r>
              <a:rPr lang="en-US" dirty="0">
                <a:solidFill>
                  <a:srgbClr val="0070C0"/>
                </a:solidFill>
              </a:rPr>
              <a:t>orang lain </a:t>
            </a:r>
            <a:r>
              <a:rPr lang="en-US" dirty="0" err="1">
                <a:solidFill>
                  <a:srgbClr val="0070C0"/>
                </a:solidFill>
              </a:rPr>
              <a:t>sudah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pernah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mengerjakan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,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metode</a:t>
            </a:r>
            <a:r>
              <a:rPr lang="en-US" dirty="0">
                <a:solidFill>
                  <a:srgbClr val="0070C0"/>
                </a:solidFill>
              </a:rPr>
              <a:t> yang </a:t>
            </a:r>
            <a:r>
              <a:rPr lang="en-US" dirty="0" err="1">
                <a:solidFill>
                  <a:srgbClr val="0070C0"/>
                </a:solidFill>
              </a:rPr>
              <a:t>berbeda</a:t>
            </a:r>
            <a:endParaRPr lang="id-ID" dirty="0"/>
          </a:p>
          <a:p>
            <a:pPr marL="863600" lvl="1" indent="-514350"/>
            <a:r>
              <a:rPr lang="id-ID" dirty="0"/>
              <a:t>Model penelitian yang </a:t>
            </a:r>
            <a:r>
              <a:rPr lang="id-ID" dirty="0">
                <a:solidFill>
                  <a:srgbClr val="0070C0"/>
                </a:solidFill>
              </a:rPr>
              <a:t>kontribusi ada pada method </a:t>
            </a:r>
            <a:r>
              <a:rPr lang="id-ID" dirty="0" smtClean="0">
                <a:solidFill>
                  <a:srgbClr val="0070C0"/>
                </a:solidFill>
              </a:rPr>
              <a:t>improvement</a:t>
            </a:r>
            <a:endParaRPr lang="en-US" dirty="0" smtClean="0">
              <a:solidFill>
                <a:srgbClr val="0070C0"/>
              </a:solidFill>
            </a:endParaRPr>
          </a:p>
          <a:p>
            <a:pPr marL="863600" lvl="1" indent="-514350"/>
            <a:endParaRPr lang="id-ID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Orisinalitas</a:t>
            </a:r>
            <a:r>
              <a:rPr lang="en-US" dirty="0" smtClean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id-ID" dirty="0">
                <a:solidFill>
                  <a:srgbClr val="C00000"/>
                </a:solidFill>
              </a:rPr>
              <a:t>Masalah</a:t>
            </a:r>
            <a:r>
              <a:rPr lang="en-US" dirty="0"/>
              <a:t>:</a:t>
            </a:r>
          </a:p>
          <a:p>
            <a:pPr marL="863600" lvl="1" indent="-514350"/>
            <a:r>
              <a:rPr lang="id-ID" dirty="0" smtClean="0"/>
              <a:t>M</a:t>
            </a:r>
            <a:r>
              <a:rPr lang="en-US" dirty="0" smtClean="0"/>
              <a:t>e</a:t>
            </a:r>
            <a:r>
              <a:rPr lang="id-ID" dirty="0" smtClean="0"/>
              <a:t>mecahkan </a:t>
            </a:r>
            <a:r>
              <a:rPr lang="id-ID" dirty="0"/>
              <a:t>suatu masalah </a:t>
            </a:r>
            <a:r>
              <a:rPr lang="en-US" dirty="0"/>
              <a:t>yang </a:t>
            </a:r>
            <a:r>
              <a:rPr lang="en-US" dirty="0">
                <a:solidFill>
                  <a:srgbClr val="0070C0"/>
                </a:solidFill>
              </a:rPr>
              <a:t>orang lain </a:t>
            </a:r>
            <a:r>
              <a:rPr lang="id-ID" dirty="0">
                <a:solidFill>
                  <a:srgbClr val="0070C0"/>
                </a:solidFill>
              </a:rPr>
              <a:t>belum </a:t>
            </a:r>
            <a:r>
              <a:rPr lang="en-US" dirty="0" err="1">
                <a:solidFill>
                  <a:srgbClr val="0070C0"/>
                </a:solidFill>
              </a:rPr>
              <a:t>pernah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mengerjakan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endParaRPr lang="id-ID" dirty="0"/>
          </a:p>
          <a:p>
            <a:pPr marL="863600" lvl="1" indent="-514350"/>
            <a:r>
              <a:rPr lang="id-ID" dirty="0"/>
              <a:t>Model penelitian yang </a:t>
            </a:r>
            <a:r>
              <a:rPr lang="id-ID" dirty="0">
                <a:solidFill>
                  <a:srgbClr val="0070C0"/>
                </a:solidFill>
              </a:rPr>
              <a:t>kontribusi ada pada penemuan masalah baru </a:t>
            </a:r>
            <a:r>
              <a:rPr lang="id-ID" dirty="0"/>
              <a:t>sebagai obyek penerapan </a:t>
            </a:r>
            <a:r>
              <a:rPr lang="id-ID" dirty="0" smtClean="0"/>
              <a:t>metode</a:t>
            </a:r>
            <a:endParaRPr lang="en-US" dirty="0" smtClean="0">
              <a:solidFill>
                <a:srgbClr val="0070C0"/>
              </a:solidFill>
            </a:endParaRPr>
          </a:p>
          <a:p>
            <a:pPr marL="514350" indent="-514350" algn="r">
              <a:buNone/>
            </a:pPr>
            <a:endParaRPr lang="en-US" sz="800" i="1" dirty="0" smtClean="0"/>
          </a:p>
          <a:p>
            <a:pPr marL="514350" indent="-514350" algn="r">
              <a:buNone/>
            </a:pPr>
            <a:r>
              <a:rPr lang="en-US" sz="2400" i="1" dirty="0" smtClean="0"/>
              <a:t>(Dawson, 2009)</a:t>
            </a:r>
            <a:endParaRPr lang="id-ID" sz="2400" i="1" dirty="0" smtClean="0"/>
          </a:p>
          <a:p>
            <a:pPr marL="514350" indent="-514350" algn="r">
              <a:buNone/>
            </a:pPr>
            <a:endParaRPr lang="en-US" sz="32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916" t="11481" r="17916" b="555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7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Kontribusi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Metode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C00000"/>
                </a:solidFill>
              </a:rPr>
              <a:t>Judul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sz="3200" dirty="0" smtClean="0"/>
              <a:t>Penerapan </a:t>
            </a:r>
            <a:r>
              <a:rPr lang="en-US" sz="3200" dirty="0" err="1" smtClean="0"/>
              <a:t>Metode</a:t>
            </a:r>
            <a:r>
              <a:rPr lang="en-US" sz="3200" dirty="0" smtClean="0"/>
              <a:t> XYZ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Pemecahan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Masalah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Konvergensi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Prematur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pada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Algoritma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Genetika</a:t>
            </a:r>
            <a:r>
              <a:rPr lang="en-US" sz="3200" dirty="0" smtClean="0"/>
              <a:t> </a:t>
            </a:r>
            <a:r>
              <a:rPr lang="en-US" sz="3200" dirty="0" err="1" smtClean="0"/>
              <a:t>untuk</a:t>
            </a:r>
            <a:r>
              <a:rPr lang="en-US" sz="3200" dirty="0" smtClean="0"/>
              <a:t> </a:t>
            </a:r>
            <a:r>
              <a:rPr lang="en-US" sz="3200" dirty="0" err="1" smtClean="0"/>
              <a:t>Penentuan</a:t>
            </a:r>
            <a:r>
              <a:rPr lang="en-US" sz="3200" dirty="0" smtClean="0"/>
              <a:t> </a:t>
            </a:r>
            <a:r>
              <a:rPr lang="en-US" sz="3200" dirty="0" err="1" smtClean="0"/>
              <a:t>Desain</a:t>
            </a:r>
            <a:r>
              <a:rPr lang="en-US" sz="3200" dirty="0" smtClean="0"/>
              <a:t> </a:t>
            </a:r>
            <a:r>
              <a:rPr lang="en-US" sz="3200" dirty="0" err="1" smtClean="0"/>
              <a:t>Bendungan</a:t>
            </a:r>
            <a:endParaRPr lang="en-US" sz="3200" dirty="0" smtClean="0"/>
          </a:p>
          <a:p>
            <a:pPr lvl="1"/>
            <a:endParaRPr lang="en-US" dirty="0"/>
          </a:p>
          <a:p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err="1" smtClean="0">
                <a:solidFill>
                  <a:srgbClr val="C00000"/>
                </a:solidFill>
              </a:rPr>
              <a:t>Kontribusi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70C0"/>
                </a:solidFill>
              </a:rPr>
              <a:t>Menerapkan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Metode</a:t>
            </a:r>
            <a:r>
              <a:rPr lang="en-US" dirty="0" smtClean="0">
                <a:solidFill>
                  <a:srgbClr val="0070C0"/>
                </a:solidFill>
              </a:rPr>
              <a:t> XYZ </a:t>
            </a:r>
            <a:r>
              <a:rPr lang="en-US" dirty="0" smtClean="0"/>
              <a:t>yang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pernah</a:t>
            </a:r>
            <a:r>
              <a:rPr lang="en-US" dirty="0" smtClean="0"/>
              <a:t> </a:t>
            </a:r>
            <a:r>
              <a:rPr lang="en-US" dirty="0" err="1" smtClean="0"/>
              <a:t>digunakan</a:t>
            </a:r>
            <a:r>
              <a:rPr lang="en-US" dirty="0" smtClean="0"/>
              <a:t> orang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memecahkan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konvergensi</a:t>
            </a:r>
            <a:r>
              <a:rPr lang="en-US" dirty="0" smtClean="0"/>
              <a:t> premature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Genetika</a:t>
            </a:r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70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Kontribusi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C00000"/>
                </a:solidFill>
              </a:rPr>
              <a:t>Judul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sz="2800" dirty="0"/>
              <a:t>Penerapan </a:t>
            </a:r>
            <a:r>
              <a:rPr lang="en-US" sz="2800" dirty="0" err="1" smtClean="0"/>
              <a:t>Algoritma</a:t>
            </a:r>
            <a:r>
              <a:rPr lang="en-US" sz="2800" dirty="0" smtClean="0"/>
              <a:t> </a:t>
            </a:r>
            <a:r>
              <a:rPr lang="en-US" sz="2800" dirty="0" err="1"/>
              <a:t>Genetika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Penentuan</a:t>
            </a:r>
            <a:r>
              <a:rPr lang="en-US" sz="2800" dirty="0"/>
              <a:t> </a:t>
            </a:r>
            <a:r>
              <a:rPr lang="en-US" sz="2800" dirty="0" err="1"/>
              <a:t>Desain</a:t>
            </a:r>
            <a:r>
              <a:rPr lang="en-US" sz="2800" dirty="0"/>
              <a:t> </a:t>
            </a:r>
            <a:r>
              <a:rPr lang="en-US" sz="2800" dirty="0" err="1" smtClean="0"/>
              <a:t>Bendungan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en-US" sz="2800" dirty="0" smtClean="0"/>
              <a:t> </a:t>
            </a:r>
            <a:r>
              <a:rPr lang="en-US" sz="2800" dirty="0" err="1" smtClean="0"/>
              <a:t>Empat</a:t>
            </a:r>
            <a:r>
              <a:rPr lang="en-US" sz="2800" dirty="0" smtClean="0"/>
              <a:t> Parameter</a:t>
            </a:r>
            <a:endParaRPr lang="en-US" sz="2800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>
                <a:solidFill>
                  <a:srgbClr val="C00000"/>
                </a:solidFill>
              </a:rPr>
              <a:t>Kontribusi</a:t>
            </a:r>
            <a:r>
              <a:rPr lang="en-US" dirty="0" smtClean="0"/>
              <a:t>: </a:t>
            </a:r>
            <a:r>
              <a:rPr lang="en-US" dirty="0" err="1" smtClean="0"/>
              <a:t>Penentuan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Bendungan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Empat</a:t>
            </a:r>
            <a:r>
              <a:rPr lang="en-US" dirty="0" smtClean="0">
                <a:solidFill>
                  <a:srgbClr val="0070C0"/>
                </a:solidFill>
              </a:rPr>
              <a:t> Parameter 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00B050"/>
                </a:solidFill>
              </a:rPr>
              <a:t>kebanyakan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peneliti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menggunakan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dua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paratemeter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598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000"/>
            <a:ext cx="8866188" cy="647700"/>
          </a:xfrm>
        </p:spPr>
        <p:txBody>
          <a:bodyPr/>
          <a:lstStyle/>
          <a:p>
            <a:r>
              <a:rPr lang="en-US" sz="3600" dirty="0" err="1" smtClean="0"/>
              <a:t>Contoh</a:t>
            </a:r>
            <a:r>
              <a:rPr lang="en-US" sz="3600" dirty="0" smtClean="0"/>
              <a:t> </a:t>
            </a:r>
            <a:r>
              <a:rPr lang="en-US" sz="3600" dirty="0" err="1" smtClean="0"/>
              <a:t>Kontribusi</a:t>
            </a:r>
            <a:r>
              <a:rPr lang="en-US" sz="3600" dirty="0" smtClean="0"/>
              <a:t> </a:t>
            </a:r>
            <a:r>
              <a:rPr lang="en-US" sz="3600" dirty="0" err="1" smtClean="0"/>
              <a:t>pada</a:t>
            </a:r>
            <a:r>
              <a:rPr lang="en-US" sz="3600" dirty="0" smtClean="0"/>
              <a:t> </a:t>
            </a:r>
            <a:r>
              <a:rPr lang="en-US" sz="3600" dirty="0" err="1" smtClean="0"/>
              <a:t>Masalah</a:t>
            </a:r>
            <a:r>
              <a:rPr lang="en-US" sz="3600" dirty="0" smtClean="0"/>
              <a:t> </a:t>
            </a:r>
            <a:r>
              <a:rPr lang="en-US" sz="3600" dirty="0" err="1" smtClean="0"/>
              <a:t>dan</a:t>
            </a:r>
            <a:r>
              <a:rPr lang="en-US" sz="3600" dirty="0" smtClean="0"/>
              <a:t> </a:t>
            </a:r>
            <a:r>
              <a:rPr lang="en-US" sz="3600" dirty="0" err="1" smtClean="0"/>
              <a:t>Metode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9104"/>
            <a:ext cx="7886700" cy="4947896"/>
          </a:xfrm>
        </p:spPr>
        <p:txBody>
          <a:bodyPr/>
          <a:lstStyle/>
          <a:p>
            <a:r>
              <a:rPr lang="en-US" dirty="0" err="1" smtClean="0">
                <a:solidFill>
                  <a:srgbClr val="C00000"/>
                </a:solidFill>
              </a:rPr>
              <a:t>Judul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sz="2800" dirty="0"/>
              <a:t>Penerapan </a:t>
            </a:r>
            <a:r>
              <a:rPr lang="en-US" sz="2800" dirty="0" err="1"/>
              <a:t>Metode</a:t>
            </a:r>
            <a:r>
              <a:rPr lang="en-US" sz="2800" dirty="0"/>
              <a:t> XYZ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Pemecahan</a:t>
            </a:r>
            <a:r>
              <a:rPr lang="en-US" sz="2800" dirty="0"/>
              <a:t> </a:t>
            </a:r>
            <a:r>
              <a:rPr lang="en-US" sz="2800" dirty="0" err="1"/>
              <a:t>Masalah</a:t>
            </a:r>
            <a:r>
              <a:rPr lang="en-US" sz="2800" dirty="0"/>
              <a:t> </a:t>
            </a:r>
            <a:r>
              <a:rPr lang="en-US" sz="2800" dirty="0" err="1"/>
              <a:t>Konvergensi</a:t>
            </a:r>
            <a:r>
              <a:rPr lang="en-US" sz="2800" dirty="0"/>
              <a:t> </a:t>
            </a:r>
            <a:r>
              <a:rPr lang="en-US" sz="2800" dirty="0" err="1"/>
              <a:t>Prematur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Algoritma</a:t>
            </a:r>
            <a:r>
              <a:rPr lang="en-US" sz="2800" dirty="0"/>
              <a:t> </a:t>
            </a:r>
            <a:r>
              <a:rPr lang="en-US" sz="2800" dirty="0" err="1"/>
              <a:t>Genetika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Penentuan</a:t>
            </a:r>
            <a:r>
              <a:rPr lang="en-US" sz="2800" dirty="0"/>
              <a:t> </a:t>
            </a:r>
            <a:r>
              <a:rPr lang="en-US" sz="2800" dirty="0" err="1"/>
              <a:t>Desain</a:t>
            </a:r>
            <a:r>
              <a:rPr lang="en-US" sz="2800" dirty="0"/>
              <a:t> </a:t>
            </a:r>
            <a:r>
              <a:rPr lang="en-US" sz="2800" dirty="0" err="1"/>
              <a:t>Bendungan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Empat</a:t>
            </a:r>
            <a:r>
              <a:rPr lang="en-US" sz="2800" dirty="0"/>
              <a:t> Parameter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 smtClean="0">
                <a:solidFill>
                  <a:srgbClr val="C00000"/>
                </a:solidFill>
              </a:rPr>
              <a:t>Kontribusi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Penerapan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metode</a:t>
            </a:r>
            <a:r>
              <a:rPr lang="en-US" dirty="0" smtClean="0">
                <a:solidFill>
                  <a:srgbClr val="0070C0"/>
                </a:solidFill>
              </a:rPr>
              <a:t> XYZ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memecahkan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konvergensi</a:t>
            </a:r>
            <a:r>
              <a:rPr lang="en-US" dirty="0" smtClean="0"/>
              <a:t> premature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genetika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 smtClean="0"/>
              <a:t>Penentuan</a:t>
            </a:r>
            <a:r>
              <a:rPr lang="en-US" dirty="0" smtClean="0"/>
              <a:t> </a:t>
            </a:r>
            <a:r>
              <a:rPr lang="en-US" dirty="0" err="1"/>
              <a:t>Desain</a:t>
            </a:r>
            <a:r>
              <a:rPr lang="en-US" dirty="0"/>
              <a:t> </a:t>
            </a:r>
            <a:r>
              <a:rPr lang="en-US" dirty="0" err="1" smtClean="0"/>
              <a:t>Bendungan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Empat</a:t>
            </a:r>
            <a:r>
              <a:rPr lang="en-US" dirty="0" smtClean="0">
                <a:solidFill>
                  <a:srgbClr val="0070C0"/>
                </a:solidFill>
              </a:rPr>
              <a:t> Parameter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01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Kontribusi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9104"/>
            <a:ext cx="7886700" cy="4795496"/>
          </a:xfrm>
        </p:spPr>
        <p:txBody>
          <a:bodyPr>
            <a:normAutofit fontScale="77500" lnSpcReduction="20000"/>
          </a:bodyPr>
          <a:lstStyle/>
          <a:p>
            <a:r>
              <a:rPr lang="en-US" sz="3500" dirty="0"/>
              <a:t>Penerapan </a:t>
            </a:r>
            <a:r>
              <a:rPr lang="en-US" sz="3500" dirty="0" err="1"/>
              <a:t>Algoritma</a:t>
            </a:r>
            <a:r>
              <a:rPr lang="en-US" sz="3500" dirty="0"/>
              <a:t> </a:t>
            </a:r>
            <a:r>
              <a:rPr lang="en-US" sz="3500" dirty="0" err="1"/>
              <a:t>Genetika</a:t>
            </a:r>
            <a:r>
              <a:rPr lang="en-US" sz="3500" dirty="0"/>
              <a:t> </a:t>
            </a:r>
            <a:r>
              <a:rPr lang="en-US" sz="3500" dirty="0" err="1"/>
              <a:t>untuk</a:t>
            </a:r>
            <a:r>
              <a:rPr lang="en-US" sz="3500" dirty="0"/>
              <a:t> </a:t>
            </a:r>
            <a:r>
              <a:rPr lang="en-US" sz="3500" dirty="0" err="1"/>
              <a:t>Penentuan</a:t>
            </a:r>
            <a:r>
              <a:rPr lang="en-US" sz="3500" dirty="0"/>
              <a:t> </a:t>
            </a:r>
            <a:r>
              <a:rPr lang="en-US" sz="3500" dirty="0" err="1"/>
              <a:t>Desain</a:t>
            </a:r>
            <a:r>
              <a:rPr lang="en-US" sz="3500" dirty="0"/>
              <a:t> </a:t>
            </a:r>
            <a:r>
              <a:rPr lang="en-US" sz="3500" dirty="0" err="1"/>
              <a:t>Bendungan</a:t>
            </a:r>
            <a:r>
              <a:rPr lang="en-US" sz="3500" dirty="0"/>
              <a:t> </a:t>
            </a:r>
            <a:r>
              <a:rPr lang="en-US" sz="3500" dirty="0" smtClean="0">
                <a:solidFill>
                  <a:srgbClr val="C00000"/>
                </a:solidFill>
              </a:rPr>
              <a:t>di Jakarta</a:t>
            </a:r>
          </a:p>
          <a:p>
            <a:endParaRPr lang="en-US" sz="3500" dirty="0"/>
          </a:p>
          <a:p>
            <a:r>
              <a:rPr lang="en-US" sz="3500" dirty="0"/>
              <a:t>Penerapan </a:t>
            </a:r>
            <a:r>
              <a:rPr lang="en-US" sz="3500" dirty="0" err="1"/>
              <a:t>Algoritma</a:t>
            </a:r>
            <a:r>
              <a:rPr lang="en-US" sz="3500" dirty="0"/>
              <a:t> </a:t>
            </a:r>
            <a:r>
              <a:rPr lang="en-US" sz="3500" dirty="0" err="1"/>
              <a:t>Genetika</a:t>
            </a:r>
            <a:r>
              <a:rPr lang="en-US" sz="3500" dirty="0"/>
              <a:t> </a:t>
            </a:r>
            <a:r>
              <a:rPr lang="en-US" sz="3500" dirty="0" err="1"/>
              <a:t>untuk</a:t>
            </a:r>
            <a:r>
              <a:rPr lang="en-US" sz="3500" dirty="0"/>
              <a:t> </a:t>
            </a:r>
            <a:r>
              <a:rPr lang="en-US" sz="3500" dirty="0" err="1"/>
              <a:t>Penentuan</a:t>
            </a:r>
            <a:r>
              <a:rPr lang="en-US" sz="3500" dirty="0"/>
              <a:t> </a:t>
            </a:r>
            <a:r>
              <a:rPr lang="en-US" sz="3500" dirty="0" err="1"/>
              <a:t>Desain</a:t>
            </a:r>
            <a:r>
              <a:rPr lang="en-US" sz="3500" dirty="0"/>
              <a:t> </a:t>
            </a:r>
            <a:r>
              <a:rPr lang="en-US" sz="3500" dirty="0" err="1"/>
              <a:t>Bendungan</a:t>
            </a:r>
            <a:r>
              <a:rPr lang="en-US" sz="3500" dirty="0"/>
              <a:t> </a:t>
            </a:r>
            <a:r>
              <a:rPr lang="en-US" sz="3500" dirty="0" smtClean="0">
                <a:solidFill>
                  <a:srgbClr val="0070C0"/>
                </a:solidFill>
              </a:rPr>
              <a:t>di Surabaya</a:t>
            </a:r>
          </a:p>
          <a:p>
            <a:endParaRPr lang="en-US" sz="3500" dirty="0" smtClean="0"/>
          </a:p>
          <a:p>
            <a:r>
              <a:rPr lang="en-US" sz="3500" dirty="0" smtClean="0"/>
              <a:t>Penerapan </a:t>
            </a:r>
            <a:r>
              <a:rPr lang="en-US" sz="3500" dirty="0" err="1"/>
              <a:t>Algoritma</a:t>
            </a:r>
            <a:r>
              <a:rPr lang="en-US" sz="3500" dirty="0"/>
              <a:t> </a:t>
            </a:r>
            <a:r>
              <a:rPr lang="en-US" sz="3500" dirty="0" err="1"/>
              <a:t>Genetika</a:t>
            </a:r>
            <a:r>
              <a:rPr lang="en-US" sz="3500" dirty="0"/>
              <a:t> </a:t>
            </a:r>
            <a:r>
              <a:rPr lang="en-US" sz="3500" dirty="0" err="1"/>
              <a:t>untuk</a:t>
            </a:r>
            <a:r>
              <a:rPr lang="en-US" sz="3500" dirty="0"/>
              <a:t> </a:t>
            </a:r>
            <a:r>
              <a:rPr lang="en-US" sz="3500" dirty="0" err="1"/>
              <a:t>Penentuan</a:t>
            </a:r>
            <a:r>
              <a:rPr lang="en-US" sz="3500" dirty="0"/>
              <a:t> </a:t>
            </a:r>
            <a:r>
              <a:rPr lang="en-US" sz="3500" dirty="0" err="1"/>
              <a:t>Desain</a:t>
            </a:r>
            <a:r>
              <a:rPr lang="en-US" sz="3500" dirty="0"/>
              <a:t> </a:t>
            </a:r>
            <a:r>
              <a:rPr lang="en-US" sz="3500" dirty="0" err="1"/>
              <a:t>Bendungan</a:t>
            </a:r>
            <a:r>
              <a:rPr lang="en-US" sz="3500" dirty="0"/>
              <a:t> di </a:t>
            </a:r>
            <a:r>
              <a:rPr lang="en-US" sz="3500" dirty="0" err="1" smtClean="0">
                <a:solidFill>
                  <a:srgbClr val="0070C0"/>
                </a:solidFill>
              </a:rPr>
              <a:t>Makasar</a:t>
            </a:r>
            <a:endParaRPr lang="en-US" sz="35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600" dirty="0" smtClean="0"/>
              <a:t>* </a:t>
            </a:r>
            <a:r>
              <a:rPr lang="en-US" sz="2600" dirty="0" err="1" smtClean="0"/>
              <a:t>banyak</a:t>
            </a:r>
            <a:r>
              <a:rPr lang="en-US" sz="2600" dirty="0" smtClean="0"/>
              <a:t> </a:t>
            </a:r>
            <a:r>
              <a:rPr lang="en-US" sz="2600" dirty="0" err="1" smtClean="0"/>
              <a:t>peneliti</a:t>
            </a:r>
            <a:r>
              <a:rPr lang="en-US" sz="2600" dirty="0" smtClean="0"/>
              <a:t> di Indonesia yang </a:t>
            </a:r>
            <a:r>
              <a:rPr lang="en-US" sz="2600" dirty="0" err="1" smtClean="0"/>
              <a:t>terjebak</a:t>
            </a:r>
            <a:r>
              <a:rPr lang="en-US" sz="2600" dirty="0" smtClean="0"/>
              <a:t> </a:t>
            </a:r>
            <a:r>
              <a:rPr lang="en-US" sz="2600" dirty="0" err="1" smtClean="0"/>
              <a:t>dengan</a:t>
            </a:r>
            <a:r>
              <a:rPr lang="en-US" sz="2600" dirty="0" smtClean="0"/>
              <a:t> </a:t>
            </a:r>
            <a:r>
              <a:rPr lang="en-US" sz="2600" dirty="0" err="1" smtClean="0">
                <a:solidFill>
                  <a:srgbClr val="C00000"/>
                </a:solidFill>
              </a:rPr>
              <a:t>penelitian</a:t>
            </a:r>
            <a:r>
              <a:rPr lang="en-US" sz="2600" dirty="0" smtClean="0">
                <a:solidFill>
                  <a:srgbClr val="C00000"/>
                </a:solidFill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</a:rPr>
              <a:t>tanpa</a:t>
            </a:r>
            <a:r>
              <a:rPr lang="en-US" sz="2600" dirty="0" smtClean="0">
                <a:solidFill>
                  <a:srgbClr val="C00000"/>
                </a:solidFill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</a:rPr>
              <a:t>kontribusi</a:t>
            </a:r>
            <a:r>
              <a:rPr lang="en-US" sz="2600" dirty="0">
                <a:solidFill>
                  <a:srgbClr val="C00000"/>
                </a:solidFill>
              </a:rPr>
              <a:t> </a:t>
            </a:r>
            <a:r>
              <a:rPr lang="en-US" sz="2600" dirty="0" err="1" smtClean="0"/>
              <a:t>dan</a:t>
            </a:r>
            <a:r>
              <a:rPr lang="en-US" sz="2600" dirty="0" smtClean="0"/>
              <a:t> </a:t>
            </a:r>
            <a:r>
              <a:rPr lang="en-US" sz="2600" dirty="0" err="1" smtClean="0"/>
              <a:t>hanya</a:t>
            </a:r>
            <a:r>
              <a:rPr lang="en-US" sz="2600" dirty="0" smtClean="0"/>
              <a:t> </a:t>
            </a:r>
            <a:r>
              <a:rPr lang="en-US" sz="2600" dirty="0" err="1" smtClean="0"/>
              <a:t>mengganti</a:t>
            </a:r>
            <a:r>
              <a:rPr lang="en-US" sz="2600" dirty="0" smtClean="0"/>
              <a:t> </a:t>
            </a:r>
            <a:r>
              <a:rPr lang="en-US" sz="2600" dirty="0" err="1" smtClean="0"/>
              <a:t>obyek</a:t>
            </a:r>
            <a:r>
              <a:rPr lang="en-US" sz="2600" dirty="0" smtClean="0"/>
              <a:t> </a:t>
            </a:r>
            <a:r>
              <a:rPr lang="en-US" sz="2600" dirty="0" err="1" smtClean="0"/>
              <a:t>tempat</a:t>
            </a:r>
            <a:r>
              <a:rPr lang="en-US" sz="2600" dirty="0" smtClean="0"/>
              <a:t>, </a:t>
            </a:r>
            <a:r>
              <a:rPr lang="en-US" sz="2600" dirty="0" err="1" smtClean="0"/>
              <a:t>akhirnya</a:t>
            </a:r>
            <a:r>
              <a:rPr lang="en-US" sz="2600" dirty="0" smtClean="0"/>
              <a:t> </a:t>
            </a:r>
            <a:r>
              <a:rPr lang="en-US" sz="2600" dirty="0" err="1" smtClean="0"/>
              <a:t>kesulitan</a:t>
            </a:r>
            <a:r>
              <a:rPr lang="en-US" sz="2600" dirty="0" smtClean="0"/>
              <a:t> </a:t>
            </a:r>
            <a:r>
              <a:rPr lang="en-US" sz="2600" dirty="0" err="1" smtClean="0"/>
              <a:t>ketika</a:t>
            </a:r>
            <a:r>
              <a:rPr lang="en-US" sz="2600" dirty="0" smtClean="0"/>
              <a:t> </a:t>
            </a:r>
            <a:r>
              <a:rPr lang="en-US" sz="2600" dirty="0" err="1" smtClean="0"/>
              <a:t>harus</a:t>
            </a:r>
            <a:r>
              <a:rPr lang="en-US" sz="2600" dirty="0" smtClean="0"/>
              <a:t> </a:t>
            </a:r>
            <a:r>
              <a:rPr lang="en-US" sz="2600" dirty="0" err="1" smtClean="0"/>
              <a:t>publikasi</a:t>
            </a:r>
            <a:r>
              <a:rPr lang="en-US" sz="2600" dirty="0" smtClean="0"/>
              <a:t> </a:t>
            </a:r>
            <a:r>
              <a:rPr lang="en-US" sz="2600" dirty="0" err="1" smtClean="0"/>
              <a:t>ke</a:t>
            </a:r>
            <a:r>
              <a:rPr lang="en-US" sz="2600" dirty="0" smtClean="0"/>
              <a:t> journal </a:t>
            </a:r>
            <a:r>
              <a:rPr lang="en-US" sz="2600" dirty="0" err="1" smtClean="0"/>
              <a:t>internasional</a:t>
            </a:r>
            <a:r>
              <a:rPr lang="en-US" sz="2600" dirty="0" smtClean="0"/>
              <a:t> </a:t>
            </a:r>
            <a:r>
              <a:rPr lang="en-US" sz="2600" dirty="0" err="1" smtClean="0"/>
              <a:t>terindeks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34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15222" t="16911" r="15081" b="13445"/>
          <a:stretch/>
        </p:blipFill>
        <p:spPr bwMode="auto">
          <a:xfrm>
            <a:off x="457200" y="1295400"/>
            <a:ext cx="849325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713" y="304800"/>
            <a:ext cx="8561387" cy="6477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Kontribusi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5222" t="14583" r="15081" b="10417"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304800" y="914400"/>
            <a:ext cx="16764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32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</a:rPr>
              <a:t>Logika</a:t>
            </a:r>
            <a:r>
              <a:rPr lang="en-US" sz="3200" b="1" dirty="0" smtClean="0">
                <a:solidFill>
                  <a:srgbClr val="C00000"/>
                </a:solidFill>
                <a:effectLst/>
              </a:rPr>
              <a:t/>
            </a:r>
            <a:br>
              <a:rPr lang="en-US" sz="3200" b="1" dirty="0" smtClean="0">
                <a:solidFill>
                  <a:srgbClr val="C00000"/>
                </a:solidFill>
                <a:effectLst/>
              </a:rPr>
            </a:br>
            <a:r>
              <a:rPr kumimoji="1" lang="en-US" sz="3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</a:rPr>
              <a:t>Fuzzy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67200" y="6019800"/>
            <a:ext cx="22098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50" charset="-128"/>
              </a:rPr>
              <a:t>Metode</a:t>
            </a:r>
            <a:r>
              <a:rPr kumimoji="1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50" charset="-128"/>
              </a:rPr>
              <a:t> Tsukamoto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 bwMode="auto">
          <a:xfrm rot="10800000">
            <a:off x="3810000" y="6019800"/>
            <a:ext cx="457200" cy="2667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5410200" y="1143000"/>
            <a:ext cx="2133600" cy="609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50" charset="-128"/>
              </a:rPr>
              <a:t>Metode</a:t>
            </a:r>
            <a:r>
              <a:rPr kumimoji="1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50" charset="-128"/>
              </a:rPr>
              <a:t> </a:t>
            </a:r>
            <a:r>
              <a:rPr kumimoji="1" lang="en-US" sz="20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50" charset="-128"/>
              </a:rPr>
              <a:t>Sugeno</a:t>
            </a:r>
            <a:endParaRPr kumimoji="1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rot="10800000" flipV="1">
            <a:off x="6096000" y="1676400"/>
            <a:ext cx="228600" cy="3048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6934200" y="3124200"/>
            <a:ext cx="22098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25" name="Straight Arrow Connector 24"/>
          <p:cNvCxnSpPr>
            <a:stCxn id="6" idx="1"/>
          </p:cNvCxnSpPr>
          <p:nvPr/>
        </p:nvCxnSpPr>
        <p:spPr bwMode="auto">
          <a:xfrm rot="10800000" flipV="1">
            <a:off x="6629400" y="2819400"/>
            <a:ext cx="304800" cy="533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6934200" y="2209800"/>
            <a:ext cx="14478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  <a:ea typeface="ＭＳ Ｐゴシック" pitchFamily="50" charset="-128"/>
              </a:rPr>
              <a:t>Metode</a:t>
            </a:r>
            <a:r>
              <a:rPr lang="en-US" sz="2000" b="1" dirty="0" smtClean="0">
                <a:solidFill>
                  <a:srgbClr val="0070C0"/>
                </a:solidFill>
                <a:effectLst/>
              </a:rPr>
              <a:t/>
            </a:r>
            <a:br>
              <a:rPr lang="en-US" sz="2000" b="1" dirty="0" smtClean="0">
                <a:solidFill>
                  <a:srgbClr val="0070C0"/>
                </a:solidFill>
                <a:effectLst/>
              </a:rPr>
            </a:br>
            <a:r>
              <a:rPr lang="en-US" sz="2000" b="1" dirty="0" err="1" smtClean="0">
                <a:solidFill>
                  <a:srgbClr val="0070C0"/>
                </a:solidFill>
                <a:effectLst/>
              </a:rPr>
              <a:t>Mamdani</a:t>
            </a:r>
            <a:r>
              <a:rPr lang="en-US" sz="2000" b="1" dirty="0" smtClean="0">
                <a:solidFill>
                  <a:srgbClr val="0070C0"/>
                </a:solidFill>
                <a:effectLst/>
              </a:rPr>
              <a:t> Yang</a:t>
            </a:r>
            <a:br>
              <a:rPr lang="en-US" sz="2000" b="1" dirty="0" smtClean="0">
                <a:solidFill>
                  <a:srgbClr val="0070C0"/>
                </a:solidFill>
                <a:effectLst/>
              </a:rPr>
            </a:br>
            <a:r>
              <a:rPr lang="en-US" sz="2000" b="1" dirty="0" err="1" smtClean="0">
                <a:solidFill>
                  <a:srgbClr val="0070C0"/>
                </a:solidFill>
                <a:effectLst/>
              </a:rPr>
              <a:t>Direvisi</a:t>
            </a:r>
            <a:r>
              <a:rPr lang="en-US" sz="2000" b="1" dirty="0">
                <a:solidFill>
                  <a:srgbClr val="0070C0"/>
                </a:solidFill>
                <a:effectLst/>
              </a:rPr>
              <a:t> </a:t>
            </a:r>
            <a:r>
              <a:rPr lang="en-US" sz="2000" b="1" dirty="0" smtClean="0">
                <a:solidFill>
                  <a:srgbClr val="0070C0"/>
                </a:solidFill>
                <a:effectLst/>
              </a:rPr>
              <a:t>dg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1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  <a:ea typeface="ＭＳ Ｐゴシック" pitchFamily="50" charset="-128"/>
              </a:rPr>
              <a:t>Algoritma</a:t>
            </a:r>
            <a:r>
              <a:rPr kumimoji="1" lang="en-US" sz="2000" b="1" i="0" u="none" strike="noStrike" cap="none" normalizeH="0" dirty="0" smtClean="0">
                <a:ln>
                  <a:noFill/>
                </a:ln>
                <a:solidFill>
                  <a:srgbClr val="0070C0"/>
                </a:solidFill>
                <a:effectLst/>
                <a:latin typeface="Tahoma" pitchFamily="34" charset="0"/>
                <a:ea typeface="ＭＳ Ｐゴシック" pitchFamily="50" charset="-128"/>
              </a:rPr>
              <a:t> XYZ</a:t>
            </a:r>
            <a:endParaRPr kumimoji="1" lang="en-US" sz="2000" b="1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05600" y="4572000"/>
            <a:ext cx="14478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2000" b="1" i="0" u="none" strike="noStrike" cap="none" normalizeH="0" baseline="0" err="1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50" charset="-128"/>
              </a:rPr>
              <a:t>Metode</a:t>
            </a:r>
            <a:r>
              <a:rPr lang="en-US" sz="2000" b="1" smtClean="0">
                <a:effectLst/>
              </a:rPr>
              <a:t/>
            </a:r>
            <a:br>
              <a:rPr lang="en-US" sz="2000" b="1" smtClean="0">
                <a:effectLst/>
              </a:rPr>
            </a:br>
            <a:r>
              <a:rPr lang="en-US" sz="2000" b="1" err="1" smtClean="0">
                <a:effectLst/>
              </a:rPr>
              <a:t>Mamdani</a:t>
            </a:r>
            <a:endParaRPr kumimoji="1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 bwMode="auto">
          <a:xfrm rot="10800000">
            <a:off x="5791200" y="4343400"/>
            <a:ext cx="9144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8600"/>
            <a:ext cx="8839200" cy="762000"/>
          </a:xfrm>
        </p:spPr>
        <p:txBody>
          <a:bodyPr/>
          <a:lstStyle/>
          <a:p>
            <a:r>
              <a:rPr lang="en-US" sz="3600" dirty="0" err="1" smtClean="0"/>
              <a:t>Kontribusi</a:t>
            </a:r>
            <a:r>
              <a:rPr lang="en-US" sz="3600" dirty="0" smtClean="0"/>
              <a:t> </a:t>
            </a:r>
            <a:r>
              <a:rPr lang="en-US" sz="3600" dirty="0" err="1" smtClean="0"/>
              <a:t>Penelitian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6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5222" t="14583" r="15081" b="10417"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76200" y="1066801"/>
            <a:ext cx="2514600" cy="8381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Tahoma" pitchFamily="34" charset="0"/>
                <a:ea typeface="ＭＳ Ｐゴシック" pitchFamily="50" charset="-128"/>
              </a:rPr>
              <a:t>Support Vector</a:t>
            </a:r>
            <a:br>
              <a:rPr kumimoji="1" lang="id-ID" sz="2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Tahoma" pitchFamily="34" charset="0"/>
                <a:ea typeface="ＭＳ Ｐゴシック" pitchFamily="50" charset="-128"/>
              </a:rPr>
            </a:br>
            <a:r>
              <a:rPr kumimoji="1" lang="id-ID" sz="24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Tahoma" pitchFamily="34" charset="0"/>
                <a:ea typeface="ＭＳ Ｐゴシック" pitchFamily="50" charset="-128"/>
              </a:rPr>
              <a:t>Machine(SVM)</a:t>
            </a:r>
            <a:endParaRPr kumimoji="1" lang="en-US" sz="2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934200" y="3124200"/>
            <a:ext cx="22098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25" name="Straight Arrow Connector 24"/>
          <p:cNvCxnSpPr>
            <a:stCxn id="6" idx="1"/>
          </p:cNvCxnSpPr>
          <p:nvPr/>
        </p:nvCxnSpPr>
        <p:spPr bwMode="auto">
          <a:xfrm rot="10800000" flipV="1">
            <a:off x="6781800" y="2895600"/>
            <a:ext cx="304800" cy="533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7086600" y="2286000"/>
            <a:ext cx="14478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b="1" i="0" u="none" strike="noStrike" cap="none" normalizeH="0" baseline="0" smtClean="0">
                <a:ln>
                  <a:noFill/>
                </a:ln>
                <a:effectLst/>
                <a:latin typeface="Tahoma" pitchFamily="34" charset="0"/>
                <a:ea typeface="ＭＳ Ｐゴシック" pitchFamily="50" charset="-128"/>
              </a:rPr>
              <a:t>Parameter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b="1" i="0" u="none" strike="noStrike" cap="none" normalizeH="0" baseline="0" smtClean="0">
                <a:ln>
                  <a:noFill/>
                </a:ln>
                <a:effectLst/>
                <a:latin typeface="Tahoma" pitchFamily="34" charset="0"/>
                <a:ea typeface="ＭＳ Ｐゴシック" pitchFamily="50" charset="-128"/>
              </a:rPr>
              <a:t>Selection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b="1" i="0" u="none" strike="noStrike" cap="none" normalizeH="0" baseline="0" smtClean="0">
                <a:ln>
                  <a:noFill/>
                </a:ln>
                <a:effectLst/>
                <a:latin typeface="Tahoma" pitchFamily="34" charset="0"/>
                <a:ea typeface="ＭＳ Ｐゴシック" pitchFamily="50" charset="-128"/>
              </a:rPr>
              <a:t>using PSO</a:t>
            </a:r>
            <a:endParaRPr kumimoji="1" lang="en-US" sz="2000" b="1" i="0" u="none" strike="noStrike" cap="none" normalizeH="0" baseline="0" smtClean="0">
              <a:ln>
                <a:noFill/>
              </a:ln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591300" y="5810250"/>
            <a:ext cx="14478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50" charset="-128"/>
              </a:rPr>
              <a:t>Parameter</a:t>
            </a:r>
            <a:endParaRPr lang="id-ID" sz="2000" b="1"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ＭＳ Ｐゴシック" pitchFamily="50" charset="-128"/>
              </a:rPr>
              <a:t>Selection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d-ID" sz="2000" b="1" smtClean="0">
                <a:effectLst/>
              </a:rPr>
              <a:t>Using GA</a:t>
            </a:r>
            <a:endParaRPr kumimoji="1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 flipV="1">
            <a:off x="5855277" y="5581649"/>
            <a:ext cx="710045" cy="4953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9" name="Straight Arrow Connector 18"/>
          <p:cNvCxnSpPr>
            <a:stCxn id="20" idx="1"/>
          </p:cNvCxnSpPr>
          <p:nvPr/>
        </p:nvCxnSpPr>
        <p:spPr bwMode="auto">
          <a:xfrm rot="10800000" flipV="1">
            <a:off x="5841422" y="1371600"/>
            <a:ext cx="304800" cy="533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20" name="Rectangle 19"/>
          <p:cNvSpPr/>
          <p:nvPr/>
        </p:nvSpPr>
        <p:spPr bwMode="auto">
          <a:xfrm>
            <a:off x="6146222" y="762000"/>
            <a:ext cx="14478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b="1" i="0" u="none" strike="noStrike" cap="none" normalizeH="0" baseline="0" smtClean="0">
                <a:ln>
                  <a:noFill/>
                </a:ln>
                <a:effectLst/>
                <a:latin typeface="Tahoma" pitchFamily="34" charset="0"/>
                <a:ea typeface="ＭＳ Ｐゴシック" pitchFamily="50" charset="-128"/>
              </a:rPr>
              <a:t>Parameter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b="1" i="0" u="none" strike="noStrike" cap="none" normalizeH="0" baseline="0" smtClean="0">
                <a:ln>
                  <a:noFill/>
                </a:ln>
                <a:effectLst/>
                <a:latin typeface="Tahoma" pitchFamily="34" charset="0"/>
                <a:ea typeface="ＭＳ Ｐゴシック" pitchFamily="50" charset="-128"/>
              </a:rPr>
              <a:t>Selection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b="1" i="0" u="none" strike="noStrike" cap="none" normalizeH="0" baseline="0" smtClean="0">
                <a:ln>
                  <a:noFill/>
                </a:ln>
                <a:effectLst/>
                <a:latin typeface="Tahoma" pitchFamily="34" charset="0"/>
                <a:ea typeface="ＭＳ Ｐゴシック" pitchFamily="50" charset="-128"/>
              </a:rPr>
              <a:t>using ACO</a:t>
            </a:r>
            <a:endParaRPr kumimoji="1" lang="en-US" sz="2000" b="1" i="0" u="none" strike="noStrike" cap="none" normalizeH="0" baseline="0" smtClean="0">
              <a:ln>
                <a:noFill/>
              </a:ln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114800" y="5962650"/>
            <a:ext cx="14478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</a:rPr>
              <a:t>Parameter</a:t>
            </a:r>
            <a:endParaRPr lang="id-ID" sz="2000" dirty="0">
              <a:solidFill>
                <a:srgbClr val="FFC000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id-ID" sz="200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</a:rPr>
              <a:t>Selection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d-ID" sz="2000" dirty="0" smtClean="0">
                <a:solidFill>
                  <a:srgbClr val="FFC000"/>
                </a:solidFill>
              </a:rPr>
              <a:t>Problems</a:t>
            </a:r>
            <a:endParaRPr kumimoji="1" lang="id-ID" sz="2000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057400" y="2667000"/>
            <a:ext cx="3048000" cy="1676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762500" y="3543300"/>
            <a:ext cx="12573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ＭＳ Ｐゴシック" pitchFamily="50" charset="-128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724400" y="838200"/>
            <a:ext cx="3886200" cy="5867400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1000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216"/>
            <a:ext cx="8839200" cy="762000"/>
          </a:xfrm>
        </p:spPr>
        <p:txBody>
          <a:bodyPr/>
          <a:lstStyle/>
          <a:p>
            <a:r>
              <a:rPr lang="en-US" sz="3600" dirty="0" err="1" smtClean="0"/>
              <a:t>Kontribusi</a:t>
            </a:r>
            <a:r>
              <a:rPr lang="en-US" sz="3600" dirty="0" smtClean="0"/>
              <a:t> </a:t>
            </a:r>
            <a:r>
              <a:rPr lang="en-US" sz="3600" dirty="0" err="1" smtClean="0"/>
              <a:t>Penelitian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829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Komparasi </a:t>
            </a:r>
            <a:r>
              <a:rPr lang="en-US" dirty="0" smtClean="0"/>
              <a:t>Level </a:t>
            </a:r>
            <a:r>
              <a:rPr lang="id-ID" dirty="0" smtClean="0"/>
              <a:t>Penelitian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D3/D4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id-ID" dirty="0" smtClean="0"/>
              <a:t>S1 </a:t>
            </a:r>
            <a:r>
              <a:rPr lang="id-ID" dirty="0"/>
              <a:t>vs S2 vs S3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167879"/>
              </p:ext>
            </p:extLst>
          </p:nvPr>
        </p:nvGraphicFramePr>
        <p:xfrm>
          <a:off x="0" y="1676401"/>
          <a:ext cx="9143999" cy="41148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143000"/>
                <a:gridCol w="1981200"/>
                <a:gridCol w="1828800"/>
                <a:gridCol w="2057400"/>
                <a:gridCol w="2133599"/>
              </a:tblGrid>
              <a:tr h="667883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effectLst/>
                        </a:rPr>
                        <a:t>Aspek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effectLst/>
                        </a:rPr>
                        <a:t>Tugas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 smtClean="0">
                          <a:effectLst/>
                        </a:rPr>
                        <a:t>Akhir</a:t>
                      </a:r>
                      <a:r>
                        <a:rPr lang="en-US" sz="1800" dirty="0" smtClean="0">
                          <a:effectLst/>
                        </a:rPr>
                        <a:t/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(D3/D4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Skripsi</a:t>
                      </a:r>
                      <a:r>
                        <a:rPr lang="en-US" sz="1800" dirty="0" smtClean="0">
                          <a:effectLst/>
                        </a:rPr>
                        <a:t/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(S1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Tesis</a:t>
                      </a:r>
                      <a:r>
                        <a:rPr lang="en-US" sz="1800" dirty="0" smtClean="0">
                          <a:effectLst/>
                        </a:rPr>
                        <a:t/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(S2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Disertasi</a:t>
                      </a:r>
                      <a:r>
                        <a:rPr lang="en-US" sz="1800" dirty="0" smtClean="0">
                          <a:effectLst/>
                        </a:rPr>
                        <a:t/>
                      </a:r>
                      <a:br>
                        <a:rPr lang="en-US" sz="1800" dirty="0" smtClean="0">
                          <a:effectLst/>
                        </a:rPr>
                      </a:br>
                      <a:r>
                        <a:rPr lang="en-US" sz="1800" dirty="0" smtClean="0">
                          <a:effectLst/>
                        </a:rPr>
                        <a:t>(S3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3807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</a:rPr>
                        <a:t>Level Kontribusi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effectLst/>
                        </a:rPr>
                        <a:t>Penguasaan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Kemampuan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Teknis</a:t>
                      </a:r>
                      <a:endParaRPr lang="id-ID" sz="2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Pengujian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Teori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Pengembangan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Teori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Penemuan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Teori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Baru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22750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</a:rPr>
                        <a:t>Bentuk Kontribusi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effectLst/>
                        </a:rPr>
                        <a:t>Implementasi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pengembangan</a:t>
                      </a:r>
                      <a:endParaRPr lang="id-ID" sz="2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effectLst/>
                        </a:rPr>
                        <a:t>Implementasi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pengembangan</a:t>
                      </a:r>
                      <a:endParaRPr lang="id-ID" sz="2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effectLst/>
                        </a:rPr>
                        <a:t>Perbaikan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Secara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Inkremental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dan</a:t>
                      </a:r>
                      <a:r>
                        <a:rPr lang="en-US" sz="1800" dirty="0"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Terus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Menerus</a:t>
                      </a:r>
                      <a:endParaRPr lang="id-ID" sz="2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solidFill>
                            <a:srgbClr val="C00000"/>
                          </a:solidFill>
                          <a:effectLst/>
                        </a:rPr>
                        <a:t>Substansial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effectLst/>
                        </a:rPr>
                        <a:t>dan</a:t>
                      </a:r>
                      <a:r>
                        <a:rPr lang="en-US" sz="1800" dirty="0">
                          <a:effectLst/>
                        </a:rPr>
                        <a:t> Invention</a:t>
                      </a:r>
                      <a:endParaRPr lang="id-ID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8133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</a:rPr>
                        <a:t>Target Publikasi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</a:rPr>
                        <a:t>-</a:t>
                      </a:r>
                      <a:endParaRPr lang="id-ID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</a:rPr>
                        <a:t>Domestic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Conference</a:t>
                      </a:r>
                      <a:endParaRPr lang="id-ID" sz="2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</a:rPr>
                        <a:t>International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Conference</a:t>
                      </a:r>
                      <a:endParaRPr lang="id-ID" sz="2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</a:rPr>
                        <a:t>International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</a:rPr>
                        <a:t>Journal</a:t>
                      </a:r>
                      <a:endParaRPr lang="id-ID" sz="2400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2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Komparasi </a:t>
            </a:r>
            <a:r>
              <a:rPr lang="en-US" dirty="0"/>
              <a:t>Level </a:t>
            </a:r>
            <a:r>
              <a:rPr lang="id-ID" dirty="0"/>
              <a:t>Penelitian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D3/D4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id-ID" dirty="0"/>
              <a:t>S1 vs S2 vs S3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821055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D3/D4:</a:t>
            </a:r>
          </a:p>
          <a:p>
            <a:pPr lvl="1"/>
            <a:r>
              <a:rPr lang="en-US" sz="2400" dirty="0" err="1" smtClean="0"/>
              <a:t>Pengembangan</a:t>
            </a:r>
            <a:r>
              <a:rPr lang="en-US" sz="2400" dirty="0" smtClean="0"/>
              <a:t> </a:t>
            </a:r>
            <a:r>
              <a:rPr lang="en-US" sz="2400" dirty="0" err="1" smtClean="0"/>
              <a:t>Sistem</a:t>
            </a:r>
            <a:r>
              <a:rPr lang="en-US" sz="2400" dirty="0" smtClean="0"/>
              <a:t> </a:t>
            </a:r>
            <a:r>
              <a:rPr lang="en-US" sz="2400" dirty="0" err="1" smtClean="0"/>
              <a:t>Informasi</a:t>
            </a:r>
            <a:r>
              <a:rPr lang="en-US" sz="2400" dirty="0" smtClean="0"/>
              <a:t> </a:t>
            </a:r>
            <a:r>
              <a:rPr lang="en-US" sz="2400" dirty="0" err="1" smtClean="0"/>
              <a:t>Rumah</a:t>
            </a:r>
            <a:r>
              <a:rPr lang="en-US" sz="2400" dirty="0" smtClean="0"/>
              <a:t> </a:t>
            </a:r>
            <a:r>
              <a:rPr lang="en-US" sz="2400" dirty="0" err="1" smtClean="0"/>
              <a:t>Sakit</a:t>
            </a:r>
            <a:r>
              <a:rPr lang="en-US" sz="2400" dirty="0" smtClean="0"/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Rumah</a:t>
            </a:r>
            <a:r>
              <a:rPr lang="en-US" sz="2400" dirty="0" smtClean="0"/>
              <a:t> </a:t>
            </a:r>
            <a:r>
              <a:rPr lang="en-US" sz="2400" dirty="0" err="1" smtClean="0"/>
              <a:t>Sakit</a:t>
            </a:r>
            <a:r>
              <a:rPr lang="en-US" sz="2400" dirty="0" smtClean="0"/>
              <a:t> “</a:t>
            </a:r>
            <a:r>
              <a:rPr lang="en-US" sz="2400" dirty="0" err="1" smtClean="0"/>
              <a:t>Suka</a:t>
            </a:r>
            <a:r>
              <a:rPr lang="en-US" sz="2400" dirty="0" smtClean="0"/>
              <a:t> </a:t>
            </a:r>
            <a:r>
              <a:rPr lang="en-US" sz="2400" dirty="0" err="1" smtClean="0"/>
              <a:t>Sembuh</a:t>
            </a:r>
            <a:r>
              <a:rPr lang="en-US" sz="2400" dirty="0" smtClean="0"/>
              <a:t>”</a:t>
            </a:r>
          </a:p>
          <a:p>
            <a:pPr lvl="1"/>
            <a:r>
              <a:rPr lang="en-US" i="1" dirty="0" err="1"/>
              <a:t>Karakter</a:t>
            </a:r>
            <a:r>
              <a:rPr lang="en-US" i="1" dirty="0"/>
              <a:t>: </a:t>
            </a:r>
            <a:r>
              <a:rPr lang="en-US" i="1" dirty="0" err="1" smtClean="0">
                <a:solidFill>
                  <a:srgbClr val="C00000"/>
                </a:solidFill>
              </a:rPr>
              <a:t>menguasai</a:t>
            </a:r>
            <a:r>
              <a:rPr lang="en-US" i="1" dirty="0" smtClean="0">
                <a:solidFill>
                  <a:srgbClr val="C00000"/>
                </a:solidFill>
              </a:rPr>
              <a:t> skill </a:t>
            </a:r>
            <a:r>
              <a:rPr lang="en-US" i="1" dirty="0" err="1" smtClean="0">
                <a:solidFill>
                  <a:srgbClr val="C00000"/>
                </a:solidFill>
              </a:rPr>
              <a:t>teknis</a:t>
            </a:r>
            <a:endParaRPr lang="en-US" dirty="0" smtClean="0"/>
          </a:p>
          <a:p>
            <a:r>
              <a:rPr lang="en-US" dirty="0" smtClean="0"/>
              <a:t>S1:</a:t>
            </a:r>
          </a:p>
          <a:p>
            <a:pPr lvl="1"/>
            <a:r>
              <a:rPr lang="en-US" sz="2400" dirty="0" err="1" smtClean="0"/>
              <a:t>Sistem</a:t>
            </a:r>
            <a:r>
              <a:rPr lang="en-US" sz="2400" dirty="0" smtClean="0"/>
              <a:t> </a:t>
            </a:r>
            <a:r>
              <a:rPr lang="en-US" sz="2400" dirty="0" err="1" smtClean="0"/>
              <a:t>Cerdas</a:t>
            </a:r>
            <a:r>
              <a:rPr lang="en-US" sz="2400" dirty="0" smtClean="0"/>
              <a:t> </a:t>
            </a:r>
            <a:r>
              <a:rPr lang="en-US" sz="2400" dirty="0" err="1" smtClean="0"/>
              <a:t>Berbasis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Neural Network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Prediksi</a:t>
            </a:r>
            <a:r>
              <a:rPr lang="en-US" sz="2400" dirty="0" smtClean="0"/>
              <a:t> </a:t>
            </a:r>
            <a:r>
              <a:rPr lang="en-US" sz="2400" dirty="0" err="1" smtClean="0"/>
              <a:t>Harga</a:t>
            </a:r>
            <a:r>
              <a:rPr lang="en-US" sz="2400" dirty="0" smtClean="0"/>
              <a:t> </a:t>
            </a:r>
            <a:r>
              <a:rPr lang="en-US" sz="2400" dirty="0" err="1" smtClean="0"/>
              <a:t>Saham</a:t>
            </a:r>
            <a:endParaRPr lang="en-US" sz="2400" dirty="0" smtClean="0"/>
          </a:p>
          <a:p>
            <a:pPr lvl="1"/>
            <a:r>
              <a:rPr lang="en-US" sz="2400" i="1" dirty="0" err="1" smtClean="0"/>
              <a:t>Karakter</a:t>
            </a:r>
            <a:r>
              <a:rPr lang="en-US" sz="2400" i="1" dirty="0" smtClean="0"/>
              <a:t>: </a:t>
            </a:r>
            <a:r>
              <a:rPr lang="en-US" sz="2400" i="1" dirty="0" err="1" smtClean="0">
                <a:solidFill>
                  <a:srgbClr val="C00000"/>
                </a:solidFill>
              </a:rPr>
              <a:t>menguji</a:t>
            </a:r>
            <a:r>
              <a:rPr lang="en-US" sz="2400" i="1" dirty="0" smtClean="0">
                <a:solidFill>
                  <a:srgbClr val="C00000"/>
                </a:solidFill>
              </a:rPr>
              <a:t> </a:t>
            </a:r>
            <a:r>
              <a:rPr lang="en-US" sz="2400" i="1" dirty="0" err="1" smtClean="0">
                <a:solidFill>
                  <a:srgbClr val="C00000"/>
                </a:solidFill>
              </a:rPr>
              <a:t>teori</a:t>
            </a:r>
            <a:r>
              <a:rPr lang="en-US" sz="2400" i="1" dirty="0" smtClean="0"/>
              <a:t>, </a:t>
            </a:r>
            <a:r>
              <a:rPr lang="en-US" sz="2400" i="1" dirty="0" err="1" smtClean="0"/>
              <a:t>ada</a:t>
            </a:r>
            <a:r>
              <a:rPr lang="en-US" sz="2400" i="1" dirty="0" smtClean="0"/>
              <a:t> software </a:t>
            </a:r>
            <a:r>
              <a:rPr lang="en-US" sz="2400" i="1" dirty="0" smtClean="0">
                <a:solidFill>
                  <a:srgbClr val="C00000"/>
                </a:solidFill>
              </a:rPr>
              <a:t>development</a:t>
            </a:r>
          </a:p>
          <a:p>
            <a:r>
              <a:rPr lang="en-US" dirty="0" smtClean="0"/>
              <a:t>S2/S3:</a:t>
            </a:r>
          </a:p>
          <a:p>
            <a:pPr lvl="1"/>
            <a:r>
              <a:rPr lang="en-US" sz="2400" dirty="0" smtClean="0"/>
              <a:t>Penerapan </a:t>
            </a:r>
            <a:r>
              <a:rPr lang="en-US" sz="2400" dirty="0" err="1" smtClean="0">
                <a:solidFill>
                  <a:srgbClr val="0070C0"/>
                </a:solidFill>
              </a:rPr>
              <a:t>Algoritma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>
                <a:solidFill>
                  <a:srgbClr val="0070C0"/>
                </a:solidFill>
              </a:rPr>
              <a:t>Genetika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Pemilihan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Arsitektur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Jaringan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Secara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Otomatis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 smtClean="0"/>
              <a:t>pada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Neural Network </a:t>
            </a:r>
            <a:r>
              <a:rPr lang="en-US" sz="2400" dirty="0" err="1" smtClean="0"/>
              <a:t>untuk</a:t>
            </a:r>
            <a:r>
              <a:rPr lang="en-US" sz="2400" dirty="0" smtClean="0"/>
              <a:t> </a:t>
            </a:r>
            <a:r>
              <a:rPr lang="en-US" sz="2400" dirty="0" err="1" smtClean="0"/>
              <a:t>Prediksi</a:t>
            </a:r>
            <a:r>
              <a:rPr lang="en-US" sz="2400" dirty="0" smtClean="0"/>
              <a:t> </a:t>
            </a:r>
            <a:r>
              <a:rPr lang="en-US" sz="2400" dirty="0" err="1" smtClean="0"/>
              <a:t>Harga</a:t>
            </a:r>
            <a:r>
              <a:rPr lang="en-US" sz="2400" dirty="0" smtClean="0"/>
              <a:t> </a:t>
            </a:r>
            <a:r>
              <a:rPr lang="en-US" sz="2400" dirty="0" err="1" smtClean="0"/>
              <a:t>Saham</a:t>
            </a:r>
            <a:endParaRPr lang="en-US" sz="2400" dirty="0" smtClean="0"/>
          </a:p>
          <a:p>
            <a:pPr lvl="1"/>
            <a:r>
              <a:rPr lang="en-US" sz="2400" i="1" dirty="0" err="1" smtClean="0"/>
              <a:t>Karakter</a:t>
            </a:r>
            <a:r>
              <a:rPr lang="en-US" sz="2400" i="1" dirty="0" smtClean="0"/>
              <a:t>: </a:t>
            </a:r>
            <a:r>
              <a:rPr lang="en-US" sz="2400" i="1" dirty="0" err="1" smtClean="0"/>
              <a:t>mengembangkan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teori</a:t>
            </a:r>
            <a:r>
              <a:rPr lang="en-US" sz="2400" i="1" dirty="0" smtClean="0"/>
              <a:t> (</a:t>
            </a:r>
            <a:r>
              <a:rPr lang="en-US" sz="2400" i="1" dirty="0" err="1" smtClean="0">
                <a:solidFill>
                  <a:srgbClr val="C00000"/>
                </a:solidFill>
              </a:rPr>
              <a:t>perbaikan</a:t>
            </a:r>
            <a:r>
              <a:rPr lang="en-US" sz="2400" i="1" dirty="0" smtClean="0">
                <a:solidFill>
                  <a:srgbClr val="C00000"/>
                </a:solidFill>
              </a:rPr>
              <a:t> </a:t>
            </a:r>
            <a:r>
              <a:rPr lang="en-US" sz="2400" i="1" dirty="0" err="1" smtClean="0">
                <a:solidFill>
                  <a:srgbClr val="C00000"/>
                </a:solidFill>
              </a:rPr>
              <a:t>metode</a:t>
            </a:r>
            <a:r>
              <a:rPr lang="en-US" sz="2400" i="1" dirty="0" smtClean="0"/>
              <a:t>), </a:t>
            </a:r>
            <a:r>
              <a:rPr lang="en-US" sz="2400" i="1" dirty="0" err="1" smtClean="0"/>
              <a:t>ada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kontribusi</a:t>
            </a:r>
            <a:r>
              <a:rPr lang="en-US" sz="2400" i="1" dirty="0"/>
              <a:t> </a:t>
            </a:r>
            <a:r>
              <a:rPr lang="en-US" sz="2400" i="1" dirty="0" err="1" smtClean="0"/>
              <a:t>ke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teori</a:t>
            </a:r>
            <a:r>
              <a:rPr lang="en-US" sz="2400" i="1" dirty="0" smtClean="0"/>
              <a:t>/</a:t>
            </a:r>
            <a:r>
              <a:rPr lang="en-US" sz="2400" i="1" dirty="0" err="1" smtClean="0"/>
              <a:t>metode</a:t>
            </a:r>
            <a:endParaRPr lang="en-US" sz="2400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47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8515350" cy="1200149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Penelitian</a:t>
            </a:r>
            <a:r>
              <a:rPr lang="en-US" sz="4000" dirty="0" smtClean="0"/>
              <a:t> Yang </a:t>
            </a:r>
            <a:r>
              <a:rPr lang="en-US" sz="4000" dirty="0" err="1" smtClean="0"/>
              <a:t>Memiliki</a:t>
            </a:r>
            <a:r>
              <a:rPr lang="en-US" sz="4000" dirty="0" smtClean="0"/>
              <a:t> </a:t>
            </a:r>
            <a:r>
              <a:rPr lang="en-US" sz="4000" dirty="0" err="1" smtClean="0"/>
              <a:t>Kontribusi</a:t>
            </a:r>
            <a:r>
              <a:rPr lang="en-US" sz="4000" dirty="0" smtClean="0"/>
              <a:t>?</a:t>
            </a:r>
            <a:endParaRPr lang="id-ID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386" y="1138640"/>
            <a:ext cx="566425" cy="56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047" y="3200400"/>
            <a:ext cx="635953" cy="635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37" y="1891124"/>
            <a:ext cx="662747" cy="544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52475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Penerapan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genetika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penjadwalan</a:t>
            </a:r>
            <a:r>
              <a:rPr lang="en-US" dirty="0" smtClean="0"/>
              <a:t> </a:t>
            </a:r>
            <a:r>
              <a:rPr lang="en-US" dirty="0" err="1" smtClean="0"/>
              <a:t>mata</a:t>
            </a:r>
            <a:r>
              <a:rPr lang="en-US" dirty="0" smtClean="0"/>
              <a:t> </a:t>
            </a:r>
            <a:r>
              <a:rPr lang="en-US" dirty="0" err="1" smtClean="0"/>
              <a:t>kuliah</a:t>
            </a:r>
            <a:endParaRPr lang="en-US" dirty="0" smtClean="0"/>
          </a:p>
          <a:p>
            <a:pPr lvl="1"/>
            <a:r>
              <a:rPr lang="en-US" dirty="0" smtClean="0"/>
              <a:t>Penerapan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genetika</a:t>
            </a:r>
            <a:r>
              <a:rPr lang="en-US" dirty="0" smtClean="0"/>
              <a:t> </a:t>
            </a:r>
            <a:r>
              <a:rPr lang="en-US" dirty="0" err="1" smtClean="0"/>
              <a:t>berbasis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C00000"/>
                </a:solidFill>
              </a:rPr>
              <a:t>guided local search strategies</a:t>
            </a:r>
            <a:r>
              <a:rPr lang="en-US" i="1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penjadwalan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 smtClean="0"/>
              <a:t>kuliah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(Yang, 2011)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Penerapan </a:t>
            </a:r>
            <a:r>
              <a:rPr lang="en-US" dirty="0" err="1" smtClean="0"/>
              <a:t>algoritma</a:t>
            </a:r>
            <a:r>
              <a:rPr lang="en-US" dirty="0" smtClean="0"/>
              <a:t> C4.5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penentuan</a:t>
            </a:r>
            <a:r>
              <a:rPr lang="en-US" dirty="0" smtClean="0"/>
              <a:t> </a:t>
            </a:r>
            <a:r>
              <a:rPr lang="en-US" dirty="0" err="1" smtClean="0"/>
              <a:t>kelulusan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tepat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rgbClr val="0070C0"/>
                </a:solidFill>
              </a:rPr>
              <a:t>Studi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Kasus</a:t>
            </a:r>
            <a:r>
              <a:rPr lang="en-US" dirty="0" smtClean="0">
                <a:solidFill>
                  <a:srgbClr val="0070C0"/>
                </a:solidFill>
              </a:rPr>
              <a:t> STMIK XYZ</a:t>
            </a:r>
          </a:p>
          <a:p>
            <a:pPr lvl="1"/>
            <a:r>
              <a:rPr lang="en-US" dirty="0" smtClean="0"/>
              <a:t>Penerapan </a:t>
            </a:r>
            <a:r>
              <a:rPr lang="en-US" dirty="0" err="1" smtClean="0"/>
              <a:t>algoritma</a:t>
            </a:r>
            <a:r>
              <a:rPr lang="en-US" dirty="0" smtClean="0"/>
              <a:t> C4.5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C00000"/>
                </a:solidFill>
              </a:rPr>
              <a:t>penghitungan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entropi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berbasis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 smtClean="0">
                <a:solidFill>
                  <a:srgbClr val="C00000"/>
                </a:solidFill>
              </a:rPr>
              <a:t>metode</a:t>
            </a:r>
            <a:r>
              <a:rPr lang="en-US" dirty="0" smtClean="0">
                <a:solidFill>
                  <a:srgbClr val="C00000"/>
                </a:solidFill>
              </a:rPr>
              <a:t> ABC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penentuan</a:t>
            </a:r>
            <a:r>
              <a:rPr lang="en-US" dirty="0" smtClean="0"/>
              <a:t> </a:t>
            </a:r>
            <a:r>
              <a:rPr lang="en-US" dirty="0" err="1" smtClean="0"/>
              <a:t>kelulusan</a:t>
            </a:r>
            <a:r>
              <a:rPr lang="en-US" dirty="0" smtClean="0"/>
              <a:t> </a:t>
            </a:r>
            <a:r>
              <a:rPr lang="en-US" dirty="0" err="1" smtClean="0"/>
              <a:t>mahasiswa</a:t>
            </a:r>
            <a:r>
              <a:rPr lang="en-US" dirty="0" smtClean="0"/>
              <a:t> </a:t>
            </a:r>
            <a:r>
              <a:rPr lang="en-US" dirty="0" err="1" smtClean="0"/>
              <a:t>tepat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2600" i="1" dirty="0" err="1" smtClean="0"/>
              <a:t>Hanya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penelitian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dengan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kontribusi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ke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pengetahuan</a:t>
            </a:r>
            <a:r>
              <a:rPr lang="en-US" sz="2600" i="1" dirty="0" smtClean="0"/>
              <a:t> yang </a:t>
            </a:r>
            <a:r>
              <a:rPr lang="en-US" sz="2600" i="1" dirty="0" err="1" smtClean="0"/>
              <a:t>bisa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menembus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jurnal-jurnal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internasional</a:t>
            </a:r>
            <a:r>
              <a:rPr lang="en-US" sz="2600" i="1" dirty="0" smtClean="0"/>
              <a:t> </a:t>
            </a:r>
            <a:r>
              <a:rPr lang="en-US" sz="2600" i="1" dirty="0" err="1" smtClean="0"/>
              <a:t>terindeks</a:t>
            </a:r>
            <a:endParaRPr lang="en-US" sz="2600" i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28" y="4262572"/>
            <a:ext cx="649556" cy="5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545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833" t="14445" r="38334" b="11482"/>
          <a:stretch/>
        </p:blipFill>
        <p:spPr>
          <a:xfrm>
            <a:off x="-5751" y="0"/>
            <a:ext cx="9167843" cy="68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Kontribusi</a:t>
            </a:r>
            <a:r>
              <a:rPr lang="en-US" dirty="0"/>
              <a:t>?</a:t>
            </a:r>
            <a:endParaRPr lang="id-ID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439086"/>
              </p:ext>
            </p:extLst>
          </p:nvPr>
        </p:nvGraphicFramePr>
        <p:xfrm>
          <a:off x="0" y="1143001"/>
          <a:ext cx="9144000" cy="569867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457200"/>
                <a:gridCol w="7467600"/>
                <a:gridCol w="1219200"/>
              </a:tblGrid>
              <a:tr h="42113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No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</a:rPr>
                        <a:t>Judul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Kontribusi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94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1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Penerapan Neural Network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Prediksi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Harga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Saham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94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2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Penerapan Neural Network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Prediksi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Harga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Saham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pada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Perusahaan ABC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8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3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Pemilihan Arsitektur Jaringan pada Neural Network Secara Otomatis dengan Menggunakan Algoritma Semut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8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4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Modifikasi Penghitungan Gain dan Entropi untuk Peningkatan Akurasi pada Algoritma C4.5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8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5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Penerapan Framework TOGAF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Pengembangan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Enterprise Architecture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pada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Organisasi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ABC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8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6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Penerapan Framework TOGAF yang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Dimodifikasi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Pengembangan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Enterprise Architecture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pada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Perusahaan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Skala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Kecil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dan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Menengah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7943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7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Penerapan COBIT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Tata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Kelola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Organisasi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ABC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8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8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Integrasi COBIT dan TOGAF untuk Tata Kelola Organisasi ABC yang Lebih Komprehensif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98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>
                          <a:effectLst/>
                          <a:latin typeface="+mn-lt"/>
                        </a:rPr>
                        <a:t>9</a:t>
                      </a:r>
                      <a:endParaRPr lang="id-ID" sz="18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</a:rPr>
                        <a:t>Model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Difusi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Inovasi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dan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Model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Penerimaan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Teknologi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Terintegrasi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Pengukuran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Penerimaan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Pengguna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terhadap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Sistem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Informasi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Rumah</a:t>
                      </a:r>
                      <a:r>
                        <a:rPr lang="en-US" sz="18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+mn-lt"/>
                        </a:rPr>
                        <a:t>Sakit</a:t>
                      </a: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1100"/>
                        </a:spcAft>
                      </a:pPr>
                      <a:endParaRPr lang="id-ID" sz="18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4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Illustrated Guide to a </a:t>
            </a:r>
            <a:r>
              <a:rPr lang="en-US" dirty="0" err="1" smtClean="0"/>
              <a:t>Ph.D</a:t>
            </a:r>
            <a:r>
              <a:rPr lang="en-US" dirty="0" smtClean="0"/>
              <a:t> </a:t>
            </a:r>
            <a:r>
              <a:rPr lang="en-US" sz="2400" dirty="0"/>
              <a:t>(Might, 2010</a:t>
            </a:r>
            <a:r>
              <a:rPr lang="en-US" sz="2400" dirty="0" smtClean="0"/>
              <a:t>)</a:t>
            </a:r>
            <a:endParaRPr lang="id-ID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528763"/>
            <a:ext cx="6191249" cy="4643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6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Illustrated Guide to a </a:t>
            </a:r>
            <a:r>
              <a:rPr lang="en-US" dirty="0" err="1"/>
              <a:t>Ph.D</a:t>
            </a:r>
            <a:r>
              <a:rPr lang="en-US" dirty="0"/>
              <a:t> </a:t>
            </a:r>
            <a:r>
              <a:rPr lang="en-US" sz="2400" dirty="0"/>
              <a:t>(Might, 2010)</a:t>
            </a:r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528763"/>
            <a:ext cx="6191249" cy="4643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Illustrated Guide to a </a:t>
            </a:r>
            <a:r>
              <a:rPr lang="en-US" dirty="0" err="1"/>
              <a:t>Ph.D</a:t>
            </a:r>
            <a:r>
              <a:rPr lang="en-US" dirty="0"/>
              <a:t> </a:t>
            </a:r>
            <a:r>
              <a:rPr lang="en-US" sz="2400" dirty="0"/>
              <a:t>(Might, 2010)</a:t>
            </a:r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528763"/>
            <a:ext cx="6191249" cy="4643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Illustrated Guide to a </a:t>
            </a:r>
            <a:r>
              <a:rPr lang="en-US" dirty="0" err="1"/>
              <a:t>Ph.D</a:t>
            </a:r>
            <a:r>
              <a:rPr lang="en-US" dirty="0"/>
              <a:t> </a:t>
            </a:r>
            <a:r>
              <a:rPr lang="en-US" sz="2400" dirty="0"/>
              <a:t>(Might, 2010)</a:t>
            </a:r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528763"/>
            <a:ext cx="6191249" cy="4643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4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Illustrated Guide to a </a:t>
            </a:r>
            <a:r>
              <a:rPr lang="en-US" dirty="0" err="1"/>
              <a:t>Ph.D</a:t>
            </a:r>
            <a:r>
              <a:rPr lang="en-US" dirty="0"/>
              <a:t> </a:t>
            </a:r>
            <a:r>
              <a:rPr lang="en-US" sz="2400" dirty="0"/>
              <a:t>(Might, 2010)</a:t>
            </a:r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528763"/>
            <a:ext cx="6191249" cy="4643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Illustrated Guide to a </a:t>
            </a:r>
            <a:r>
              <a:rPr lang="en-US" dirty="0" err="1"/>
              <a:t>Ph.D</a:t>
            </a:r>
            <a:r>
              <a:rPr lang="en-US" dirty="0"/>
              <a:t> </a:t>
            </a:r>
            <a:r>
              <a:rPr lang="en-US" sz="2400" dirty="0"/>
              <a:t>(Might, 2010)</a:t>
            </a:r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528763"/>
            <a:ext cx="6191249" cy="4643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Illustrated Guide to a </a:t>
            </a:r>
            <a:r>
              <a:rPr lang="en-US" dirty="0" err="1"/>
              <a:t>Ph.D</a:t>
            </a:r>
            <a:r>
              <a:rPr lang="en-US" dirty="0"/>
              <a:t> </a:t>
            </a:r>
            <a:r>
              <a:rPr lang="en-US" sz="2400" dirty="0"/>
              <a:t>(Might, 2010)</a:t>
            </a:r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528763"/>
            <a:ext cx="6191249" cy="4643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88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Illustrated Guide to a </a:t>
            </a:r>
            <a:r>
              <a:rPr lang="en-US" dirty="0" err="1"/>
              <a:t>Ph.D</a:t>
            </a:r>
            <a:r>
              <a:rPr lang="en-US" dirty="0"/>
              <a:t> </a:t>
            </a:r>
            <a:r>
              <a:rPr lang="en-US" sz="2400" dirty="0"/>
              <a:t>(Might, 2010)</a:t>
            </a:r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528763"/>
            <a:ext cx="6191249" cy="4643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Illustrated Guide to a </a:t>
            </a:r>
            <a:r>
              <a:rPr lang="en-US" dirty="0" err="1"/>
              <a:t>Ph.D</a:t>
            </a:r>
            <a:r>
              <a:rPr lang="en-US" dirty="0"/>
              <a:t> </a:t>
            </a:r>
            <a:r>
              <a:rPr lang="en-US" sz="2400" dirty="0"/>
              <a:t>(Might, 2010)</a:t>
            </a:r>
            <a:endParaRPr lang="id-ID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528763"/>
            <a:ext cx="6191249" cy="4643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64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667" t="9260" r="22635" b="5352"/>
          <a:stretch/>
        </p:blipFill>
        <p:spPr>
          <a:xfrm>
            <a:off x="0" y="0"/>
            <a:ext cx="9172028" cy="68416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8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Parameter </a:t>
            </a:r>
            <a:r>
              <a:rPr lang="en-US" dirty="0" err="1" smtClean="0"/>
              <a:t>Penelitian</a:t>
            </a:r>
            <a:r>
              <a:rPr lang="en-US" dirty="0" smtClean="0"/>
              <a:t> Yang </a:t>
            </a:r>
            <a:r>
              <a:rPr lang="en-US" dirty="0" err="1" smtClean="0"/>
              <a:t>Berkualitas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2" y="1219200"/>
            <a:ext cx="8486775" cy="464309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 sz="2200" dirty="0" smtClean="0"/>
              <a:t>Penelitian </a:t>
            </a:r>
            <a:r>
              <a:rPr lang="id-ID" sz="2200" dirty="0"/>
              <a:t>yang dilakukan secara logis, </a:t>
            </a:r>
            <a:r>
              <a:rPr lang="id-ID" sz="2200" dirty="0">
                <a:solidFill>
                  <a:srgbClr val="C00000"/>
                </a:solidFill>
              </a:rPr>
              <a:t>sistematis</a:t>
            </a:r>
            <a:r>
              <a:rPr lang="id-ID" sz="2200" dirty="0"/>
              <a:t>, terencana, dan </a:t>
            </a:r>
            <a:r>
              <a:rPr lang="id-ID" sz="2200" dirty="0">
                <a:solidFill>
                  <a:srgbClr val="C00000"/>
                </a:solidFill>
              </a:rPr>
              <a:t>hasil penelitian divalidasi </a:t>
            </a:r>
            <a:r>
              <a:rPr lang="id-ID" sz="2200" dirty="0"/>
              <a:t>serta terukur </a:t>
            </a:r>
            <a:r>
              <a:rPr lang="id-ID" sz="1800" i="1" dirty="0"/>
              <a:t>(</a:t>
            </a:r>
            <a:r>
              <a:rPr lang="id-ID" sz="1800" i="1" dirty="0" err="1"/>
              <a:t>Supino</a:t>
            </a:r>
            <a:r>
              <a:rPr lang="id-ID" sz="1800" i="1" dirty="0"/>
              <a:t> &amp; </a:t>
            </a:r>
            <a:r>
              <a:rPr lang="id-ID" sz="1800" i="1" dirty="0" err="1"/>
              <a:t>Borer</a:t>
            </a:r>
            <a:r>
              <a:rPr lang="id-ID" sz="1800" i="1" dirty="0"/>
              <a:t>, 2012)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200" dirty="0" smtClean="0"/>
              <a:t>Penelitian </a:t>
            </a:r>
            <a:r>
              <a:rPr lang="id-ID" sz="2200" dirty="0"/>
              <a:t>yang </a:t>
            </a:r>
            <a:r>
              <a:rPr lang="id-ID" sz="2200" dirty="0">
                <a:solidFill>
                  <a:srgbClr val="C00000"/>
                </a:solidFill>
              </a:rPr>
              <a:t>empiris</a:t>
            </a:r>
            <a:r>
              <a:rPr lang="id-ID" sz="2200" dirty="0"/>
              <a:t>, dilatarbelakangi oleh situasi yang riil, dengan </a:t>
            </a:r>
            <a:r>
              <a:rPr lang="id-ID" sz="2200" dirty="0">
                <a:solidFill>
                  <a:srgbClr val="C00000"/>
                </a:solidFill>
              </a:rPr>
              <a:t>data yang valid </a:t>
            </a:r>
            <a:r>
              <a:rPr lang="id-ID" sz="2200" dirty="0"/>
              <a:t>dan </a:t>
            </a:r>
            <a:r>
              <a:rPr lang="id-ID" sz="2200" dirty="0" err="1"/>
              <a:t>kongkrit</a:t>
            </a:r>
            <a:r>
              <a:rPr lang="id-ID" sz="1800" i="1" dirty="0"/>
              <a:t> (</a:t>
            </a:r>
            <a:r>
              <a:rPr lang="id-ID" sz="1800" i="1" dirty="0" err="1"/>
              <a:t>Kothari</a:t>
            </a:r>
            <a:r>
              <a:rPr lang="id-ID" sz="1800" i="1" dirty="0"/>
              <a:t>, 2004)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200" dirty="0" smtClean="0"/>
              <a:t>Penelitian </a:t>
            </a:r>
            <a:r>
              <a:rPr lang="id-ID" sz="2200" dirty="0"/>
              <a:t>yang memiliki </a:t>
            </a:r>
            <a:r>
              <a:rPr lang="id-ID" sz="2200" dirty="0">
                <a:solidFill>
                  <a:srgbClr val="C00000"/>
                </a:solidFill>
              </a:rPr>
              <a:t>kebaruan</a:t>
            </a:r>
            <a:r>
              <a:rPr lang="id-ID" sz="2200" dirty="0"/>
              <a:t> (</a:t>
            </a:r>
            <a:r>
              <a:rPr lang="id-ID" sz="2200" i="1" dirty="0" err="1"/>
              <a:t>novelty</a:t>
            </a:r>
            <a:r>
              <a:rPr lang="id-ID" sz="2200" dirty="0"/>
              <a:t>) yang bisa diwujudkan dalam berbagai bentuk </a:t>
            </a:r>
            <a:r>
              <a:rPr lang="id-ID" sz="1800" i="1" dirty="0"/>
              <a:t>(</a:t>
            </a:r>
            <a:r>
              <a:rPr lang="id-ID" sz="1800" i="1" dirty="0" err="1"/>
              <a:t>Lichtfouse</a:t>
            </a:r>
            <a:r>
              <a:rPr lang="id-ID" sz="1800" i="1" dirty="0"/>
              <a:t>, 2013)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200" dirty="0" smtClean="0"/>
              <a:t>Penelitian </a:t>
            </a:r>
            <a:r>
              <a:rPr lang="id-ID" sz="2200" dirty="0"/>
              <a:t>yang menghasilkan </a:t>
            </a:r>
            <a:r>
              <a:rPr lang="id-ID" sz="2200" dirty="0">
                <a:solidFill>
                  <a:srgbClr val="C00000"/>
                </a:solidFill>
              </a:rPr>
              <a:t>kontribusi ke pengetahuan</a:t>
            </a:r>
            <a:r>
              <a:rPr lang="id-ID" sz="2200" dirty="0"/>
              <a:t> yang memiliki orisinalitas yang tinggi</a:t>
            </a:r>
            <a:r>
              <a:rPr lang="id-ID" sz="1800" i="1" dirty="0"/>
              <a:t> (</a:t>
            </a:r>
            <a:r>
              <a:rPr lang="id-ID" sz="1800" i="1" dirty="0" err="1"/>
              <a:t>Sahu</a:t>
            </a:r>
            <a:r>
              <a:rPr lang="id-ID" sz="1800" i="1" dirty="0"/>
              <a:t>, 2013)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200" dirty="0" smtClean="0"/>
              <a:t>Penelitian </a:t>
            </a:r>
            <a:r>
              <a:rPr lang="id-ID" sz="2200" dirty="0"/>
              <a:t>yang menghasilkan kontribusi ke pengetahuan yang karakternya bisa </a:t>
            </a:r>
            <a:r>
              <a:rPr lang="id-ID" sz="2200" dirty="0" err="1">
                <a:solidFill>
                  <a:srgbClr val="C00000"/>
                </a:solidFill>
              </a:rPr>
              <a:t>digeneralisasi</a:t>
            </a:r>
            <a:r>
              <a:rPr lang="id-ID" sz="2200" dirty="0">
                <a:solidFill>
                  <a:srgbClr val="C00000"/>
                </a:solidFill>
              </a:rPr>
              <a:t> </a:t>
            </a:r>
            <a:r>
              <a:rPr lang="id-ID" sz="2200" dirty="0"/>
              <a:t>untuk obyek yang lain </a:t>
            </a:r>
            <a:r>
              <a:rPr lang="id-ID" sz="1800" i="1" dirty="0"/>
              <a:t>(</a:t>
            </a:r>
            <a:r>
              <a:rPr lang="id-ID" sz="1800" i="1" dirty="0" err="1"/>
              <a:t>Dawson</a:t>
            </a:r>
            <a:r>
              <a:rPr lang="id-ID" sz="1800" i="1" dirty="0"/>
              <a:t>, 2009) (</a:t>
            </a:r>
            <a:r>
              <a:rPr lang="id-ID" sz="1800" i="1" dirty="0" err="1"/>
              <a:t>Supino</a:t>
            </a:r>
            <a:r>
              <a:rPr lang="id-ID" sz="1800" i="1" dirty="0"/>
              <a:t> &amp; </a:t>
            </a:r>
            <a:r>
              <a:rPr lang="id-ID" sz="1800" i="1" dirty="0" err="1"/>
              <a:t>Borer</a:t>
            </a:r>
            <a:r>
              <a:rPr lang="id-ID" sz="1800" i="1" dirty="0"/>
              <a:t>, 2012)</a:t>
            </a:r>
          </a:p>
          <a:p>
            <a:pPr marL="514350" indent="-514350">
              <a:buFont typeface="+mj-lt"/>
              <a:buAutoNum type="arabicPeriod"/>
            </a:pPr>
            <a:r>
              <a:rPr lang="id-ID" sz="2200" dirty="0" smtClean="0"/>
              <a:t>Penelitian </a:t>
            </a:r>
            <a:r>
              <a:rPr lang="id-ID" sz="2200" dirty="0"/>
              <a:t>yang bisa </a:t>
            </a:r>
            <a:r>
              <a:rPr lang="id-ID" sz="2200" dirty="0">
                <a:solidFill>
                  <a:srgbClr val="C00000"/>
                </a:solidFill>
              </a:rPr>
              <a:t>direplikasi</a:t>
            </a:r>
            <a:r>
              <a:rPr lang="id-ID" sz="2200" dirty="0"/>
              <a:t> oleh peneliti lain </a:t>
            </a:r>
            <a:r>
              <a:rPr lang="id-ID" sz="1800" i="1" dirty="0"/>
              <a:t>(</a:t>
            </a:r>
            <a:r>
              <a:rPr lang="id-ID" sz="1800" i="1" dirty="0" err="1"/>
              <a:t>Kothari</a:t>
            </a:r>
            <a:r>
              <a:rPr lang="id-ID" sz="1800" i="1" dirty="0"/>
              <a:t>, 2004) (</a:t>
            </a:r>
            <a:r>
              <a:rPr lang="id-ID" sz="1800" i="1" dirty="0" err="1"/>
              <a:t>Runeson</a:t>
            </a:r>
            <a:r>
              <a:rPr lang="id-ID" sz="1800" i="1" dirty="0"/>
              <a:t> </a:t>
            </a:r>
            <a:r>
              <a:rPr lang="id-ID" sz="1800" i="1" dirty="0" err="1"/>
              <a:t>et</a:t>
            </a:r>
            <a:r>
              <a:rPr lang="id-ID" sz="1800" i="1" dirty="0"/>
              <a:t> </a:t>
            </a:r>
            <a:r>
              <a:rPr lang="id-ID" sz="1800" i="1" dirty="0" err="1"/>
              <a:t>al</a:t>
            </a:r>
            <a:r>
              <a:rPr lang="id-ID" sz="1800" i="1" dirty="0"/>
              <a:t>., 2012)</a:t>
            </a:r>
            <a:endParaRPr lang="id-ID" sz="2200" i="1" dirty="0"/>
          </a:p>
          <a:p>
            <a:pPr marL="514350" indent="-514350">
              <a:buFont typeface="+mj-lt"/>
              <a:buAutoNum type="arabicPeriod"/>
            </a:pPr>
            <a:r>
              <a:rPr lang="id-ID" sz="2200" dirty="0" smtClean="0"/>
              <a:t>Penelitian </a:t>
            </a:r>
            <a:r>
              <a:rPr lang="id-ID" sz="2200" dirty="0"/>
              <a:t>yang </a:t>
            </a:r>
            <a:r>
              <a:rPr lang="id-ID" sz="2200" dirty="0">
                <a:solidFill>
                  <a:srgbClr val="C00000"/>
                </a:solidFill>
              </a:rPr>
              <a:t>mendapatkan </a:t>
            </a:r>
            <a:r>
              <a:rPr lang="id-ID" sz="2200" dirty="0" err="1">
                <a:solidFill>
                  <a:srgbClr val="C00000"/>
                </a:solidFill>
              </a:rPr>
              <a:t>sitasi</a:t>
            </a:r>
            <a:r>
              <a:rPr lang="id-ID" sz="2200" dirty="0">
                <a:solidFill>
                  <a:srgbClr val="C00000"/>
                </a:solidFill>
              </a:rPr>
              <a:t> (</a:t>
            </a:r>
            <a:r>
              <a:rPr lang="id-ID" sz="2200" dirty="0" err="1">
                <a:solidFill>
                  <a:srgbClr val="C00000"/>
                </a:solidFill>
              </a:rPr>
              <a:t>citation</a:t>
            </a:r>
            <a:r>
              <a:rPr lang="id-ID" sz="2200" dirty="0">
                <a:solidFill>
                  <a:srgbClr val="C00000"/>
                </a:solidFill>
              </a:rPr>
              <a:t>) yang tinggi </a:t>
            </a:r>
            <a:r>
              <a:rPr lang="id-ID" sz="2200" dirty="0"/>
              <a:t>dari peneliti lain setelah </a:t>
            </a:r>
            <a:r>
              <a:rPr lang="id-ID" sz="2200" dirty="0" err="1"/>
              <a:t>dipublikasi</a:t>
            </a:r>
            <a:r>
              <a:rPr lang="id-ID" sz="2200" dirty="0"/>
              <a:t> dalam bentuk </a:t>
            </a:r>
            <a:r>
              <a:rPr lang="id-ID" sz="2200" dirty="0" err="1"/>
              <a:t>paper</a:t>
            </a:r>
            <a:r>
              <a:rPr lang="id-ID" sz="2200" dirty="0"/>
              <a:t> di jurnal </a:t>
            </a:r>
            <a:r>
              <a:rPr lang="id-ID" sz="2200" dirty="0" smtClean="0"/>
              <a:t>ilmiah</a:t>
            </a:r>
            <a:endParaRPr lang="id-ID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00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9"/>
            <a:ext cx="7886700" cy="5200651"/>
          </a:xfrm>
        </p:spPr>
        <p:txBody>
          <a:bodyPr>
            <a:normAutofit fontScale="77500" lnSpcReduction="20000"/>
          </a:bodyPr>
          <a:lstStyle/>
          <a:p>
            <a:r>
              <a:rPr lang="id-ID" dirty="0"/>
              <a:t>Abbott, M., &amp; </a:t>
            </a:r>
            <a:r>
              <a:rPr lang="id-ID" dirty="0" err="1"/>
              <a:t>McKinney</a:t>
            </a:r>
            <a:r>
              <a:rPr lang="id-ID" dirty="0"/>
              <a:t>, J. (2013). </a:t>
            </a:r>
            <a:r>
              <a:rPr lang="id-ID" dirty="0" err="1">
                <a:solidFill>
                  <a:srgbClr val="C00000"/>
                </a:solidFill>
              </a:rPr>
              <a:t>Understanding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and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Applying</a:t>
            </a:r>
            <a:r>
              <a:rPr lang="id-ID" dirty="0">
                <a:solidFill>
                  <a:srgbClr val="C00000"/>
                </a:solidFill>
              </a:rPr>
              <a:t> Research </a:t>
            </a:r>
            <a:r>
              <a:rPr lang="id-ID" dirty="0" err="1">
                <a:solidFill>
                  <a:srgbClr val="C00000"/>
                </a:solidFill>
              </a:rPr>
              <a:t>Design</a:t>
            </a:r>
            <a:r>
              <a:rPr lang="id-ID" dirty="0"/>
              <a:t>. John </a:t>
            </a:r>
            <a:r>
              <a:rPr lang="id-ID" dirty="0" err="1"/>
              <a:t>Wiley</a:t>
            </a:r>
            <a:r>
              <a:rPr lang="id-ID" dirty="0"/>
              <a:t> &amp; Sons, </a:t>
            </a:r>
            <a:r>
              <a:rPr lang="id-ID" dirty="0" err="1"/>
              <a:t>Inc</a:t>
            </a:r>
            <a:r>
              <a:rPr lang="id-ID" dirty="0"/>
              <a:t>.</a:t>
            </a:r>
          </a:p>
          <a:p>
            <a:r>
              <a:rPr lang="id-ID" dirty="0" err="1"/>
              <a:t>Berndtsson</a:t>
            </a:r>
            <a:r>
              <a:rPr lang="id-ID" dirty="0"/>
              <a:t>, M., </a:t>
            </a:r>
            <a:r>
              <a:rPr lang="id-ID" dirty="0" err="1"/>
              <a:t>Hansson</a:t>
            </a:r>
            <a:r>
              <a:rPr lang="id-ID" dirty="0"/>
              <a:t>, J., &amp; </a:t>
            </a:r>
            <a:r>
              <a:rPr lang="id-ID" dirty="0" err="1"/>
              <a:t>Olsson</a:t>
            </a:r>
            <a:r>
              <a:rPr lang="id-ID" dirty="0"/>
              <a:t>, B. (2008). </a:t>
            </a:r>
            <a:r>
              <a:rPr lang="id-ID" dirty="0" err="1">
                <a:solidFill>
                  <a:srgbClr val="C00000"/>
                </a:solidFill>
              </a:rPr>
              <a:t>Thesis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Projects</a:t>
            </a:r>
            <a:r>
              <a:rPr lang="id-ID" dirty="0">
                <a:solidFill>
                  <a:srgbClr val="C00000"/>
                </a:solidFill>
              </a:rPr>
              <a:t>: a </a:t>
            </a:r>
            <a:r>
              <a:rPr lang="id-ID" dirty="0" err="1">
                <a:solidFill>
                  <a:srgbClr val="C00000"/>
                </a:solidFill>
              </a:rPr>
              <a:t>Guide</a:t>
            </a:r>
            <a:r>
              <a:rPr lang="id-ID" dirty="0">
                <a:solidFill>
                  <a:srgbClr val="C00000"/>
                </a:solidFill>
              </a:rPr>
              <a:t> for </a:t>
            </a:r>
            <a:r>
              <a:rPr lang="id-ID" dirty="0" err="1">
                <a:solidFill>
                  <a:srgbClr val="C00000"/>
                </a:solidFill>
              </a:rPr>
              <a:t>Students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in</a:t>
            </a:r>
            <a:r>
              <a:rPr lang="id-ID" dirty="0">
                <a:solidFill>
                  <a:srgbClr val="C00000"/>
                </a:solidFill>
              </a:rPr>
              <a:t> Computer Science </a:t>
            </a:r>
            <a:r>
              <a:rPr lang="id-ID" dirty="0" err="1">
                <a:solidFill>
                  <a:srgbClr val="C00000"/>
                </a:solidFill>
              </a:rPr>
              <a:t>and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Information</a:t>
            </a:r>
            <a:r>
              <a:rPr lang="id-ID" dirty="0">
                <a:solidFill>
                  <a:srgbClr val="C00000"/>
                </a:solidFill>
              </a:rPr>
              <a:t> Systems (2nd ed.)</a:t>
            </a:r>
            <a:r>
              <a:rPr lang="id-ID" dirty="0"/>
              <a:t>. London: </a:t>
            </a:r>
            <a:r>
              <a:rPr lang="id-ID" dirty="0" err="1" smtClean="0"/>
              <a:t>Springer-Verlag</a:t>
            </a:r>
            <a:endParaRPr lang="id-ID" dirty="0"/>
          </a:p>
          <a:p>
            <a:r>
              <a:rPr lang="id-ID" dirty="0" err="1"/>
              <a:t>Blaxter</a:t>
            </a:r>
            <a:r>
              <a:rPr lang="id-ID" dirty="0"/>
              <a:t>, L., </a:t>
            </a:r>
            <a:r>
              <a:rPr lang="id-ID" dirty="0" err="1"/>
              <a:t>Hughes</a:t>
            </a:r>
            <a:r>
              <a:rPr lang="id-ID" dirty="0"/>
              <a:t>, C., &amp; </a:t>
            </a:r>
            <a:r>
              <a:rPr lang="id-ID" dirty="0" err="1"/>
              <a:t>Tight</a:t>
            </a:r>
            <a:r>
              <a:rPr lang="id-ID" dirty="0"/>
              <a:t>, M. (2006). </a:t>
            </a:r>
            <a:r>
              <a:rPr lang="id-ID" dirty="0" err="1">
                <a:solidFill>
                  <a:srgbClr val="C00000"/>
                </a:solidFill>
              </a:rPr>
              <a:t>How</a:t>
            </a:r>
            <a:r>
              <a:rPr lang="id-ID" dirty="0">
                <a:solidFill>
                  <a:srgbClr val="C00000"/>
                </a:solidFill>
              </a:rPr>
              <a:t> </a:t>
            </a:r>
            <a:r>
              <a:rPr lang="id-ID" dirty="0" err="1">
                <a:solidFill>
                  <a:srgbClr val="C00000"/>
                </a:solidFill>
              </a:rPr>
              <a:t>to</a:t>
            </a:r>
            <a:r>
              <a:rPr lang="id-ID" dirty="0">
                <a:solidFill>
                  <a:srgbClr val="C00000"/>
                </a:solidFill>
              </a:rPr>
              <a:t> Research (3rd ed.)</a:t>
            </a:r>
            <a:r>
              <a:rPr lang="id-ID" dirty="0"/>
              <a:t>. </a:t>
            </a:r>
            <a:r>
              <a:rPr lang="id-ID" dirty="0" err="1"/>
              <a:t>Open</a:t>
            </a:r>
            <a:r>
              <a:rPr lang="id-ID" dirty="0"/>
              <a:t> </a:t>
            </a:r>
            <a:r>
              <a:rPr lang="id-ID" dirty="0" err="1"/>
              <a:t>University</a:t>
            </a:r>
            <a:r>
              <a:rPr lang="id-ID" dirty="0"/>
              <a:t> </a:t>
            </a:r>
            <a:r>
              <a:rPr lang="id-ID" dirty="0" smtClean="0"/>
              <a:t>Press</a:t>
            </a:r>
            <a:endParaRPr lang="id-ID" dirty="0"/>
          </a:p>
          <a:p>
            <a:r>
              <a:rPr lang="id-ID" dirty="0" err="1"/>
              <a:t>Blessing</a:t>
            </a:r>
            <a:r>
              <a:rPr lang="id-ID" dirty="0"/>
              <a:t>, L. T. M., &amp; </a:t>
            </a:r>
            <a:r>
              <a:rPr lang="id-ID" dirty="0" err="1"/>
              <a:t>Chakrabarti</a:t>
            </a:r>
            <a:r>
              <a:rPr lang="id-ID" dirty="0"/>
              <a:t>, A. (2009). </a:t>
            </a:r>
            <a:r>
              <a:rPr lang="id-ID" dirty="0">
                <a:solidFill>
                  <a:srgbClr val="C00000"/>
                </a:solidFill>
              </a:rPr>
              <a:t>DRM, a </a:t>
            </a:r>
            <a:r>
              <a:rPr lang="id-ID" dirty="0" err="1">
                <a:solidFill>
                  <a:srgbClr val="C00000"/>
                </a:solidFill>
              </a:rPr>
              <a:t>Design</a:t>
            </a:r>
            <a:r>
              <a:rPr lang="id-ID" dirty="0">
                <a:solidFill>
                  <a:srgbClr val="C00000"/>
                </a:solidFill>
              </a:rPr>
              <a:t> Research </a:t>
            </a:r>
            <a:r>
              <a:rPr lang="id-ID" dirty="0" err="1">
                <a:solidFill>
                  <a:srgbClr val="C00000"/>
                </a:solidFill>
              </a:rPr>
              <a:t>Methodology</a:t>
            </a:r>
            <a:r>
              <a:rPr lang="id-ID" dirty="0"/>
              <a:t>. </a:t>
            </a:r>
            <a:r>
              <a:rPr lang="id-ID" dirty="0" err="1"/>
              <a:t>Springer-Verlag</a:t>
            </a:r>
            <a:r>
              <a:rPr lang="id-ID" dirty="0"/>
              <a:t> </a:t>
            </a:r>
            <a:r>
              <a:rPr lang="id-ID" dirty="0" smtClean="0"/>
              <a:t>London</a:t>
            </a:r>
            <a:endParaRPr lang="en-US" dirty="0" smtClean="0"/>
          </a:p>
          <a:p>
            <a:r>
              <a:rPr lang="en-US" dirty="0"/>
              <a:t>Cohen, L., </a:t>
            </a:r>
            <a:r>
              <a:rPr lang="en-US" dirty="0" err="1"/>
              <a:t>Manion</a:t>
            </a:r>
            <a:r>
              <a:rPr lang="en-US" dirty="0"/>
              <a:t>, L., &amp; Morrison, K. (2005). </a:t>
            </a:r>
            <a:r>
              <a:rPr lang="en-US" dirty="0">
                <a:solidFill>
                  <a:srgbClr val="C00000"/>
                </a:solidFill>
              </a:rPr>
              <a:t>Research Methods in Education (5th ed.)</a:t>
            </a:r>
            <a:r>
              <a:rPr lang="en-US" dirty="0"/>
              <a:t>. Taylor &amp; Francis Group</a:t>
            </a:r>
            <a:r>
              <a:rPr lang="en-US" dirty="0" smtClean="0"/>
              <a:t>.</a:t>
            </a:r>
          </a:p>
          <a:p>
            <a:r>
              <a:rPr lang="en-US" dirty="0" smtClean="0"/>
              <a:t>Dawson</a:t>
            </a:r>
            <a:r>
              <a:rPr lang="en-US" dirty="0"/>
              <a:t>, C. W. (2009). </a:t>
            </a:r>
            <a:r>
              <a:rPr lang="en-US" dirty="0">
                <a:solidFill>
                  <a:srgbClr val="C00000"/>
                </a:solidFill>
              </a:rPr>
              <a:t>Projects in Computing and Information Systems A Student’s Guide (2nd ed.)</a:t>
            </a:r>
            <a:r>
              <a:rPr lang="en-US" dirty="0"/>
              <a:t>. Pearson Education </a:t>
            </a:r>
            <a:r>
              <a:rPr lang="en-US" dirty="0" smtClean="0"/>
              <a:t>Limited</a:t>
            </a:r>
          </a:p>
          <a:p>
            <a:r>
              <a:rPr lang="en-US" dirty="0" err="1"/>
              <a:t>Jonker</a:t>
            </a:r>
            <a:r>
              <a:rPr lang="en-US" dirty="0"/>
              <a:t>, J., &amp; </a:t>
            </a:r>
            <a:r>
              <a:rPr lang="en-US" dirty="0" err="1"/>
              <a:t>Pennink</a:t>
            </a:r>
            <a:r>
              <a:rPr lang="en-US" dirty="0"/>
              <a:t>, B. (2010). </a:t>
            </a:r>
            <a:r>
              <a:rPr lang="en-US" dirty="0">
                <a:solidFill>
                  <a:srgbClr val="C00000"/>
                </a:solidFill>
              </a:rPr>
              <a:t>The Essence of Research Methodology</a:t>
            </a:r>
            <a:r>
              <a:rPr lang="en-US" dirty="0"/>
              <a:t>. Springer-</a:t>
            </a:r>
            <a:r>
              <a:rPr lang="en-US" dirty="0" err="1"/>
              <a:t>Verlag</a:t>
            </a:r>
            <a:r>
              <a:rPr lang="en-US" dirty="0"/>
              <a:t> Berlin Heidelberg</a:t>
            </a:r>
          </a:p>
          <a:p>
            <a:r>
              <a:rPr lang="en-US" dirty="0" err="1"/>
              <a:t>Lichtfouse</a:t>
            </a:r>
            <a:r>
              <a:rPr lang="en-US" dirty="0"/>
              <a:t>, E. (2013). </a:t>
            </a:r>
            <a:r>
              <a:rPr lang="en-US" dirty="0">
                <a:solidFill>
                  <a:srgbClr val="C00000"/>
                </a:solidFill>
              </a:rPr>
              <a:t>Scientific Writing for Impact Factor Journals</a:t>
            </a:r>
            <a:r>
              <a:rPr lang="en-US" dirty="0"/>
              <a:t>. Nova Science Publishers, Inc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46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2549"/>
            <a:ext cx="7886700" cy="527685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Kothari, C. (2004). </a:t>
            </a:r>
            <a:r>
              <a:rPr lang="en-US" dirty="0">
                <a:solidFill>
                  <a:srgbClr val="C00000"/>
                </a:solidFill>
              </a:rPr>
              <a:t>Research Methodology: Methods and Techniques</a:t>
            </a:r>
            <a:r>
              <a:rPr lang="en-US" dirty="0"/>
              <a:t>. New Age International</a:t>
            </a:r>
          </a:p>
          <a:p>
            <a:r>
              <a:rPr lang="en-US" dirty="0" smtClean="0"/>
              <a:t>Might</a:t>
            </a:r>
            <a:r>
              <a:rPr lang="en-US" dirty="0"/>
              <a:t>, M. (2010). </a:t>
            </a:r>
            <a:r>
              <a:rPr lang="en-US" dirty="0">
                <a:solidFill>
                  <a:srgbClr val="C00000"/>
                </a:solidFill>
              </a:rPr>
              <a:t>The Illustrated Guide to a Ph.D</a:t>
            </a:r>
            <a:r>
              <a:rPr lang="en-US" dirty="0"/>
              <a:t>. Matt.might.net. Retrieved from </a:t>
            </a:r>
            <a:r>
              <a:rPr lang="en-US" i="1" dirty="0"/>
              <a:t>http://matt.might.net/articles/phd-school-in-pictures/</a:t>
            </a:r>
          </a:p>
          <a:p>
            <a:r>
              <a:rPr lang="en-US" dirty="0" err="1" smtClean="0"/>
              <a:t>Marczyk</a:t>
            </a:r>
            <a:r>
              <a:rPr lang="en-US" dirty="0"/>
              <a:t>, G., </a:t>
            </a:r>
            <a:r>
              <a:rPr lang="en-US" dirty="0" err="1"/>
              <a:t>DeMatteo</a:t>
            </a:r>
            <a:r>
              <a:rPr lang="en-US" dirty="0"/>
              <a:t>, D., &amp; </a:t>
            </a:r>
            <a:r>
              <a:rPr lang="en-US" dirty="0" err="1"/>
              <a:t>Fertinger</a:t>
            </a:r>
            <a:r>
              <a:rPr lang="en-US" dirty="0"/>
              <a:t>, D. (2005). </a:t>
            </a:r>
            <a:r>
              <a:rPr lang="en-US" dirty="0">
                <a:solidFill>
                  <a:srgbClr val="C00000"/>
                </a:solidFill>
              </a:rPr>
              <a:t>Essentials of Research Design and Methodology</a:t>
            </a:r>
            <a:r>
              <a:rPr lang="en-US" dirty="0"/>
              <a:t>. John Wiley &amp; Sons, Inc.</a:t>
            </a:r>
          </a:p>
          <a:p>
            <a:r>
              <a:rPr lang="en-US" dirty="0"/>
              <a:t>Rea, L. M., &amp; Parker, R. A. (2014). </a:t>
            </a:r>
            <a:r>
              <a:rPr lang="en-US" dirty="0">
                <a:solidFill>
                  <a:srgbClr val="C00000"/>
                </a:solidFill>
              </a:rPr>
              <a:t>Designing and Conducting Survey Research: A Comprehensive Guide (4th ed.)</a:t>
            </a:r>
            <a:r>
              <a:rPr lang="en-US" dirty="0"/>
              <a:t>. John Wiley &amp; Sons, Inc.</a:t>
            </a:r>
          </a:p>
          <a:p>
            <a:r>
              <a:rPr lang="en-US" dirty="0" err="1"/>
              <a:t>Runeson</a:t>
            </a:r>
            <a:r>
              <a:rPr lang="en-US" dirty="0"/>
              <a:t>, P., Host, M., Rainer, A., &amp; </a:t>
            </a:r>
            <a:r>
              <a:rPr lang="en-US" dirty="0" err="1"/>
              <a:t>Regnell</a:t>
            </a:r>
            <a:r>
              <a:rPr lang="en-US" dirty="0"/>
              <a:t>, B. (2012). </a:t>
            </a:r>
            <a:r>
              <a:rPr lang="en-US" dirty="0">
                <a:solidFill>
                  <a:srgbClr val="C00000"/>
                </a:solidFill>
              </a:rPr>
              <a:t>Case Study Research in Software Engineering: Guidelines and Examples</a:t>
            </a:r>
            <a:r>
              <a:rPr lang="en-US" dirty="0"/>
              <a:t>. John Wiley &amp; Sons, Inc.</a:t>
            </a:r>
          </a:p>
          <a:p>
            <a:r>
              <a:rPr lang="en-US" dirty="0" err="1"/>
              <a:t>Sahu</a:t>
            </a:r>
            <a:r>
              <a:rPr lang="en-US" dirty="0"/>
              <a:t>, P. K. (2013). </a:t>
            </a:r>
            <a:r>
              <a:rPr lang="en-US" dirty="0">
                <a:solidFill>
                  <a:srgbClr val="C00000"/>
                </a:solidFill>
              </a:rPr>
              <a:t>Research Methodology: A Guide for Researchers In Agricultural Science, Social Science and Other Related Fields</a:t>
            </a:r>
            <a:r>
              <a:rPr lang="en-US" dirty="0"/>
              <a:t>. Springer.</a:t>
            </a:r>
          </a:p>
          <a:p>
            <a:r>
              <a:rPr lang="en-US" dirty="0" err="1" smtClean="0"/>
              <a:t>Veit</a:t>
            </a:r>
            <a:r>
              <a:rPr lang="en-US" dirty="0"/>
              <a:t>, R., Gould, C., &amp; Gould, K. (2013). </a:t>
            </a:r>
            <a:r>
              <a:rPr lang="en-US" dirty="0">
                <a:solidFill>
                  <a:srgbClr val="C00000"/>
                </a:solidFill>
              </a:rPr>
              <a:t>Writing, Reading, and Research (9th ed.)</a:t>
            </a:r>
            <a:r>
              <a:rPr lang="en-US" dirty="0"/>
              <a:t>. </a:t>
            </a:r>
            <a:r>
              <a:rPr lang="en-US" dirty="0" err="1"/>
              <a:t>Cengage</a:t>
            </a:r>
            <a:r>
              <a:rPr lang="en-US" dirty="0"/>
              <a:t> Learning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764711"/>
          </a:xfrm>
        </p:spPr>
        <p:txBody>
          <a:bodyPr/>
          <a:lstStyle/>
          <a:p>
            <a:r>
              <a:rPr lang="id-ID" dirty="0" smtClean="0"/>
              <a:t>Forum Diskusi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5181600" cy="3565321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2" t="27863" r="16819" b="8907"/>
          <a:stretch/>
        </p:blipFill>
        <p:spPr bwMode="auto">
          <a:xfrm>
            <a:off x="304800" y="1143000"/>
            <a:ext cx="8584744" cy="5594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08032"/>
            <a:ext cx="8763000" cy="852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d-ID" sz="2600" b="1" dirty="0" smtClean="0">
                <a:solidFill>
                  <a:srgbClr val="C00000"/>
                </a:solidFill>
              </a:rPr>
              <a:t>http://facebook.com/groups/intelligentsystems/</a:t>
            </a:r>
            <a:endParaRPr lang="en-US" sz="2600" b="1" dirty="0" smtClean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01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" b="2105"/>
          <a:stretch/>
        </p:blipFill>
        <p:spPr bwMode="auto">
          <a:xfrm>
            <a:off x="625032" y="1352548"/>
            <a:ext cx="3261168" cy="5012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" b="4088"/>
          <a:stretch/>
        </p:blipFill>
        <p:spPr bwMode="auto">
          <a:xfrm>
            <a:off x="4569569" y="223690"/>
            <a:ext cx="2611379" cy="371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/>
          <a:stretch/>
        </p:blipFill>
        <p:spPr bwMode="auto">
          <a:xfrm>
            <a:off x="6355709" y="1808567"/>
            <a:ext cx="2585514" cy="3528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9" b="4750"/>
          <a:stretch/>
        </p:blipFill>
        <p:spPr bwMode="auto">
          <a:xfrm>
            <a:off x="5188031" y="2882686"/>
            <a:ext cx="2438182" cy="340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546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9100"/>
            <a:ext cx="8305800" cy="647700"/>
          </a:xfrm>
        </p:spPr>
        <p:txBody>
          <a:bodyPr>
            <a:noAutofit/>
          </a:bodyPr>
          <a:lstStyle/>
          <a:p>
            <a:r>
              <a:rPr lang="en-US" dirty="0"/>
              <a:t>Course Outline</a:t>
            </a:r>
            <a:endParaRPr lang="id-ID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697320"/>
              </p:ext>
            </p:extLst>
          </p:nvPr>
        </p:nvGraphicFramePr>
        <p:xfrm>
          <a:off x="628650" y="1528763"/>
          <a:ext cx="7886700" cy="4643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591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1. </a:t>
            </a:r>
            <a:r>
              <a:rPr lang="en-US" sz="5400" dirty="0" err="1" smtClean="0"/>
              <a:t>Pengantar</a:t>
            </a:r>
            <a:r>
              <a:rPr lang="en-US" sz="5400" dirty="0" smtClean="0"/>
              <a:t> </a:t>
            </a:r>
            <a:r>
              <a:rPr lang="en-US" sz="5400" dirty="0" err="1" smtClean="0"/>
              <a:t>Penelitian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7748588" cy="1500187"/>
          </a:xfrm>
        </p:spPr>
        <p:txBody>
          <a:bodyPr>
            <a:noAutofit/>
          </a:bodyPr>
          <a:lstStyle/>
          <a:p>
            <a:r>
              <a:rPr lang="en-US" sz="2000" dirty="0" smtClean="0"/>
              <a:t>1.1 </a:t>
            </a:r>
            <a:r>
              <a:rPr lang="en-US" sz="2000" dirty="0" err="1" smtClean="0"/>
              <a:t>Definisi</a:t>
            </a:r>
            <a:r>
              <a:rPr lang="en-US" sz="2000" dirty="0" smtClean="0"/>
              <a:t> </a:t>
            </a:r>
            <a:r>
              <a:rPr lang="en-US" sz="2000" dirty="0" err="1"/>
              <a:t>Penelitian</a:t>
            </a:r>
            <a:endParaRPr lang="en-US" sz="2000" dirty="0"/>
          </a:p>
          <a:p>
            <a:r>
              <a:rPr lang="en-US" sz="2000" dirty="0" smtClean="0"/>
              <a:t>1.2 </a:t>
            </a:r>
            <a:r>
              <a:rPr lang="en-US" sz="2000" dirty="0" err="1" smtClean="0"/>
              <a:t>Klasifikasi</a:t>
            </a:r>
            <a:r>
              <a:rPr lang="en-US" sz="2000" dirty="0" smtClean="0"/>
              <a:t> </a:t>
            </a:r>
            <a:r>
              <a:rPr lang="en-US" sz="2000" dirty="0" err="1" smtClean="0"/>
              <a:t>Penelitian</a:t>
            </a:r>
            <a:endParaRPr lang="en-US" sz="2000" dirty="0" smtClean="0"/>
          </a:p>
          <a:p>
            <a:r>
              <a:rPr lang="en-US" sz="2000" dirty="0"/>
              <a:t>1.3 Gaya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Bidang</a:t>
            </a:r>
            <a:r>
              <a:rPr lang="en-US" sz="2000" dirty="0"/>
              <a:t> </a:t>
            </a:r>
            <a:r>
              <a:rPr lang="en-US" sz="2000" dirty="0" smtClean="0"/>
              <a:t>Computing</a:t>
            </a:r>
          </a:p>
          <a:p>
            <a:r>
              <a:rPr lang="en-US" sz="2000" dirty="0"/>
              <a:t>1.4 </a:t>
            </a:r>
            <a:r>
              <a:rPr lang="en-US" sz="2000" dirty="0" err="1"/>
              <a:t>Kontribusi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Orisinalitas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6E0E4-908A-4724-B308-E4F6AE4FA0D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56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aafb4df564abd6bcfdbc8158b65ff1214d2ece32"/>
  <p:tag name="ISPRING_ULTRA_SCORM_COURSE_ID" val="30C58EDE-E986-40D0-9AA5-FD175077C5FE"/>
  <p:tag name="ISPRING_SCORM_RATE_SLIDES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OUTPUT_FOLDER" val="D:\RSWLecture\romi-rm\test"/>
  <p:tag name="ISPRING_PRESENTATION_TITLE" val="romi-rm-01-pengantar-july2014"/>
  <p:tag name="ISPRING_ULTRA_SCORM_SLIDE_COUNT" val="1"/>
  <p:tag name="ISPRING_PLAYERS_CUSTOMIZATION" val="UEsDBBQAAgAIACNcg0X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1yDRYOPv/JyBAAA+hQAACcAAAB1bml2ZXJzYWwvZmxhc2hfcHVibGlzaGluZ19zZXR0aW5ncy54bWzVWG1v4jgQ/s6vsHLaj9vQt+2LAhVtg4qWBg7S212dTpVJDPHVsbOxQ5f9dL/mftj9khvHbYBSWnMnVl3xAeLMPDOeGc8z2Dv7ljI0Jbmkgjec3Z26gwiPREz5pOHchO33xw6SCvMYM8FJw+HCQWfNmpcVI0ZlMiRKgahEAMPlaaYaTqJUduq69/f3O1RmuX4rWKEAX+5EInWznEjCFcndjOEZfKlZRqTTrNUQ8szStYgLRhCNwQVOtXeYtRmWieMasRGO7ia5KHh8IZjIUT4ZNZxfjlv68yhjoC5pSrjenGzCol5WpziOqfYHsyH9TlBC6CQBx48OHHRPY5U0nP36noYBcXcVpgQ3m8Aa5kLAbrh6wE+JwjFW2Dwag4p8U/JxwSzFM45TGoXwBukANJzL8HbY7Vz6t0Ev9Ie3V+F11/iwgVLofw43UAo7YdffRN4Wvj/wh34Q+oPb805vQw17p+Y6/nWr091Q55N/PuyEm1oKWtebqvSveoGdztWXvj/odoKPt2Gv1w07/bkWFOJSHXnucqF5UJCiyCNS1ZmnkiIdcUwZHNIn1SeJgmPOcD4hoWhTKP4xZpI46M+MTH4tMKNqBt2gDt3gjpCsJTMSqYGu9oaj8oI4czgDCI7BEaiO0uFJdZSOjpe27hrr820966VXNYl+IpT4wd7v1g8r908OXnZ/jaPelMZEBDjPyxaxuoFXXdibd6Pd/Q8fXvZijTUPK4WjBFoXhLaMkecuLj2KjQVfqhD9jEaCxVVkSToicYBTstCRh3eUt0Fy10FjqGUGMW/lFDMHUQU5iCplWYykoqrkgPaiJAIs4BqCrocrOYkSnMulwq2ip9tu1Pw9EIrIP0wwzNI6UT+F+rIR/ERGkipiI3pOhRWiKFiMZqJAjN4RpASCgilS+JUQtMgiaJyLtFwFolNIMkgpmlJyT+IzG0NfwERagCZwbMaIMha+FvQ7GpGxyAGX4CmwMaxTafB3NgLOsJRzUPzo4zvDDZ3g0v/8Tm8Qx1PMow3BoSxJmqlt4GPYOxdggjEB0VyAgMhEuJCkzE9M41LMZpvWthM8LZOuE1mCQrop+GMw4UUEB4jygtgCRpgjwdkM4Qh6vdQlNKWikLBiisVAy//koFFFlJeuTuCcg7E8JrkNWn13b//g8MPR8cnpjvvPX3+/f1Hpgf/6DGtrhgAv1s4ldlpPppNXlNbOKNZ6m7r5wrxirfnM1GKt+3R2sVZcmWBe0XxhjlnRbYs81Yc/Xsnn8yPtA/2t0oPnatp6nsVK1n+LJDb0W4OLKwSRvumGw1ObcxYIBAGLEjioY/0PyFKnHBFsZHs3IaTOt4LVGbIRhFL6zQoQkm3VuezMBj2rDX+0kRoY2u4vULYV/+OcA+n+FKIBzAcTM4zAhMBoCqNQ/FO0/nWtYpussbVu+kM64v+a60073VJHJDiPEiiirRXem2ecbYb3LUXMPFUXGks3GNU/6+UrNv0mpZymEEc9rFb3cs3Dg7rnPv+qVgO05fvKZu1fUEsDBBQAAgAIACNcg0UE2GJ3uwIAAE8KAAAhAAAAdW5pdmVyc2FsL2ZsYXNoX3NraW5fc2V0dGluZ3MueG1slVZdb9owFH3fr0DsnXSfdJKLRCmTKnVrtVZ9d5JLYuHYke3Q8e/nm9iNDQkwrEr4+Bzf6/tFid4ysfgwmZBMcqmewRgmCo2IxyYsv5mmjTFSzDIpDAgzE1JVlE8XH3+2H5K0zHMquQN1qWZDM+jNzNvPJRJn49sc15ggk1VNxf5BFnKW0mxbKNmI/Kxr5b4GxZnYWubVj/lqPWqAM23uDVSRT+trXJdJagVaA7r0fY3rrIrTFLi3dNV+LtT0pk6//kC2Y5qZVrb8hGtMVtMC4iBfL3GN84W9Pc7KHNdpgYG/xlK/fMY1SuV0Dyq+/O4rrlGFrJv6f2qkVrLAgMaa00l813BJc9t+6NUVrrMCfBAaOpsFF572rXcByX0N+55guyrJnzCuBwMBk55yWBjVAEn8rjvTpXx7bIztD1hsKNeWEEI96ck6/UQb7a+JsZ73B96YyAOSA3rGq+RNBavO34AY4z1/tbptR0Xo3zsWOKhg58DAwx7smb9tWI+YAdgznznL4VHw/RH98KTT+BTfUpfM09G3pyCo3fp4+Z0/RUsP2Lg6MO0Az6lkDguN7rywCjBrJGmxzqXkyCci6I4V1DApfiEv3beP0SQ5OHCVNlxXxDDDYajcWh/tkA5dxm1cjC6ZcTV2vwn927r9xNgRfjOlxtCsrOxvkp5OnM72iDUyTYYVOCQtHdS92MhA09oeE1VUbUG9SMkvNSOkAX3p9bLrrDE6SYIYkGQ4yMRdMhR90VQpqLVNGgNfNTHW8UpWlNz+mVcGb5DHgpHDTmlKe52g7L0oA8BVAFCVlT7/3aY7qRpuGIcd+MYPgPbBYy8j2pboWLUtzQNsTDgfHHJQkAEhqEg3J/pKiedHgA/wX61bg4Lu4PwANjTV7buipvfzt784msh+kGHhha/qAFdI0c32/DiAFsR/JP8BUEsDBBQAAgAIACNcg0XaakCIRQQAAAsUAAAmAAAAdW5pdmVyc2FsL2h0bWxfcHVibGlzaGluZ19zZXR0aW5ncy54bWzVWNty4jgQfc9XqLw1j4Nzv5VJiiROhRpiWHB2ZmprKyVsgbWRJa8kwzBP+zX7YfMl07ISCCEQsTXJ7lQeCO0+py9qdTcOTr/kDI2IVFTwurdV2/QQ4YlIKR/WvZv48v2hh5TGPMVMcFL3uPDQ6clGUJR9RlXWI1qDqkJAw9VxoetepnVx7Pvj8bhGVSHNU8FKDfyqlojcLyRRhGsi/YLhCXzoSUGUd7KxgVBgRdciLRlBNAUXODXeYXalc+b5VquPk7uhFCVPzwUTEslhv+79ctgwfw86lumC5oSb2NQJCI1YH+M0pcYdzHr0K0EZocMM/D7Y9dCYpjqrezub24YG1P1FmorcxoANzbmAYLi+58+JxinW2H61BjX5otWDwIrSCcc5TWJ4gkz8de8ivu21mhfhbdSOw97tVXzdsj6sAYrDT/EaoLgZt8J19F3pO92wF0Zx2L09a7bXRLg7NcOE141ma03Mx/Cs14zXtRQ1rteFdK7akRvm6nMn7Laa0YfbuN1uxc3ODAWFOFdHgT9faAEUpChlQqZ1FuiszPscUwZ39En1KaLhljMshyQWlxSKf4CZIh76syDDX0vMqJ5AM9iEZnBHSNFQBUl011R73dOyJN6MzhKCY3AFpldp72h6lQ4O50L3rfVZWM96GUx7RCcTWryx91ube1P3j3ZXu7/E0WBEUyIiLGXVIhYDeNGF7Vk32trZ31/txRJrAdYaJxm0LkhtlaPAfyx6UBsIPlch5jvqC5ZOMzuAYmWQ1IakmHmIakhyMn2qzVHoS8qgjA12qzbgeiHLSYalmivFaT5MI01Ofo+EJuoPG54VLVMNc6gYF8WPpK+oJi6qZ1Q4MYqSpWgiSsToHUFaICiBMof/MoIezwU0kCKvpAwrjRSDQ0IjSsYkPXUx9BlM5CUgYWgWjGhr4a+SfkV9MhASeAkewXgFOVWWv7YWcYGVmpHiBx/f2W7fjC7CT+9MgDgdYZ6sSQ6FRvJCvwY/hti5ABOMCcjmIwrITIJLRarzSWlaqbmE6Ww7w6Pq0M1BVqRw3BT8sZzwIIELQHlJXAkTzJHgbIJwAt1bmRIaUVEqkNhisdTqXzlooYjyytUhrFJgTKZEurBtbm3v7O7tHxweHdf8b3//834l6H6idRg21uxIO1+6abihnuwbL4CWbh3OuHXdXLGBOCOf2UOcsU+3EWfgwk7yAnLFZrKAvRQyN5c/XTjP55fU+4G2OB4C3wyT5+dSNcffZiz1wkb3/ApB7m5ace/Y5eZEAkEKkgyu3sD8SnHEVGPcRbd9E8NhhE60JucuilAcvzkRwvE59SI3s1HbKeAPLlpdO4g7j4aw00THksMY/SlUI5j4Q7tewMxnNIflJv0pmvmyy/+ac+DV+uOb9LjVu7ftgD+qxxEskwzK4tVK6b+fCj80Yf+nHNhv0xcDc28Cpr9Q519VbYB8/gXeycZ3UEsDBBQAAgAIACNcg0UUl4q1mgEAABoGAAAfAAAAdW5pdmVyc2FsL2h0bWxfc2tpbl9zZXR0aW5ncy5qc42UTW/CMAyG7/yKKrtOiH2W7YYGkyZxmDRu0w6hmFKRJlGSdnSI/7465aNpUyC+0Jenr2NX9rYXlIdEJHgNtva3ff50n60GqBmVwa2rsw49RZ1olixglqTAEg6kgeSHV4/y7kT4jAm3pvPiC211zY8I/GdJma7j0mOhPJr2aLlH+/VoG1/iP6eyfVVVRbU2zzNjBO9Hghvgps+FSqllyM27PfUCG7DIQV1AlzQCxzS0p4s8OT6FGHUuEqmkvJiKWPTnNFrHSmR80ZV/VUhQ5QdfV8DgJXybOHYs0ebDQNpMPBlidJNSgdawz/s8wfDCjM6B1XwH9pxBHeN2QQ06T3RiDvToDqNOSxpDq0vDEYaL8dKr1c0Qo80Z2JiKeLjHcAhGC1Atq/EjhgMKmckrPqBUIsaOtNB2z48oE3SR8HifeoDh5fCyaNvVvVOh9vpj4oyQaIzQyjORadfiuGLqjXdwdSPr1DfzzCdynyg8ieW5FeRcxjS3CD5/B4QaQ6NVWi6HcjGWXaBqDWomBCtv/3Nhr+bHa1apert/UEsDBBQAAgAIACNcg0U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AjXINFlBOzImkAAABuAAAAHAAAAHVuaXZlcnNhbC9sb2NhbF9zZXR0aW5ncy54bWwNzDEOgzAMQNGdU1jeKe3WgcDGVpbSA1jERZEcG5GA4PZk+8PTb/szChy8pWDq8PV4IrDO5oMuDn/TUL8RUib1JKbsUA2h76pWbCb5cs4FJliFLt4mjiUyjxSLHHYRqOFTXv/AHpuuugFQSwMEFAACAAgAg5n1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1yDRT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AjXINFx7KmUwklAABEUgAAFwAAAHVuaXZlcnNhbC91bml2ZXJzYWwucG5n7XwPWJL3+rc7ndV2ZtrWH1EU5tqyU04iFUsRttW01srV+qOpUJFSKSqZioKwnc7RSpBVm1SmbHP9W6WlSyhR2lBYobL+SQjC5EmpQOmRBJR/L+jZtE57r/O+5/e7rvd3vXpdXlwPz/dz3/f3/t73/f3cz8PzHPxkXfzMvwT8xcvLa+bqVSs3eHm9nOXlNa3olenub2A1v5xzf7yUuyH+A6/azsBH7oM/E99f+76X12X2a/btL7uPX81ZlZTr5eUj8vy/JMk+u9PLa71i9cr3N1JwAz3Gsj5Lkgt0rnW+5Hzpg8GFu2YZf1bPTsrevWou4/QPL6eRXj90/tTcjxbtOZf844YU1q/sjaEbObffWNsNJZEu7P5obUDl1uUaY6SiYFSdUDuSEq7rVjjadejqJ9vSdSfDde2GzhjD4pAQY/THzaAYWlpXPJBRimCMSIktT/6B8PL85bws9oFWZmY25Gb78lwg3HVYDfF8/9l5P+jAw0x+8fC9LXcW/8nz1ZOHrZupKFXLSH/lo7ljYMrTHQ3FWwT0D/KDx47ZuMxGY1HvP/xuv/bSxPn8l8ZPsnvneT63Ebx5Y19ACXyPh7zuQ0Tvej6viyFZY0NR4pzX3B+/PNWWIWA4twUifZ2Q/sV3y17TfnygITgmPOyn8QFP2hB08El/Zbaam/H2o9I2xSziyvz8jePyZ2pGOgsGEyKOPO3UMn/uLD80pv7r9498X99Qs2NM9a4vvvveYDg7rjbg7XOLYmIWlSR7Zj999fc3pyD/b0D2xRYNXJH7FAyqlqMdT+8Qq2lDN0SzE9CX/woeEwNlkgB2km3hhFCSEPJetlpwvPxU8jy2gtLEnhD7i7kpT785mombAd7Pc0gndCuzyxBlOevB++xHgz1NFs2deZMMUyKgK+uOSufVDCB5d+59VRU0dyxe39vfqNn7SnNW2B0ICUGNSSUpFOuRKk+mROyydcx/aOisiimlWgZ7hF2A/hQHF00NVRC8/UgwEiI3JrX4mdGE/syMNDYy5bu+XdRbyke3vnxGyS+BjZvNkBWbUN24B/lF+9KI8W3j8f/1AId1YrsHeSFPvQv6Q9XkqUrjOi5dqZdAOjNIP8zsXjdZX1pN+v2tbmOS7v0RqCJ15x+Bcv2CSPsbP53Is2664qy/x0LRw6U1pF/yn3VdpKjrJoxwICymezrpzMSi/uCoXx+eedGALCHEKb8emDxhPGpPycWvYsU+LxyfvyvmBQ64vEL518khkHnXO3kxlRn0wikYXmwj3x0bo+ChF05txb52yvkXWrnkmuGPzhQcBze/0Kztig8lyS/2xoUyJu/FftdtYv3BmYyLf3Rmk+6Pzvj9FZp95ZmlT/Y5IaqKKRjEA2CBO2qfIkvKGgOfG1Mpadc/XNoBXHzWSaZXioJSG5HqPc8sTYGpv6OA+Y38Q7SZcOh5TxC5xaigD+v2UwzXnJNBlu6MuqAsFf+wT407fZfDmmoZE+Y/LJoz7WG4DH3U57vkOex7u5q4/x+Uv6dPikb6OL7uJaGWfvrwihwXY9sKkLr46GsPh59JXpFeQeTGosHW2cYcQMwSrUE073NtVS6CmUQLp8tDuLShHF1nlQ1eeInPPcOljxoc1uqTUZ1iCbCXdH6yvgDRQIr3CWSi+OzVNlj/qiJ910VRR2WU0fX4xx2CFndJU9gyZPxIVVbDZNTNEuXDER0Xa6Og9SjcuuDp7dbEFAbaFKEW15Xy1QvjOvkd/MzlRZ2ctnCcTirRBXAkjnKtHOSL8769InndMhsv4mcmpczjZresncPNhdVyuAXOkwA18lDdOy2nySMQRrxJPk9s+dSXN1nvod4l0CxCJpMtOQvRKs4EVx+EruiDoLM1LcXm5eI+wmcs4mWMqT2cyGERjeXSHXeZeEka2UbB1sYckkG1prY87RBSXS6BZhO8LsLiVQX2aHWnBenHjsyK8ZO1smTLD9kg0zLQFeRKMpc8snCQmALjhoRBEZJZ7Ay0mE+jOcC8h70VExUAhkPCyoP3zSNoKa9+DgkFok3h6wivBHHYYoh/27CEEtAmAUytEm2urGYXTc13QuIkgH9bHuCMI4+cLQokFzLPZLStCuL5syTLGM0moLL0wcI4hXuzs+xpQWMYqgUY41DGQe3lMOxp+qTk6J1bs92bhQzs1AIEShDhgYq/NiX7wEuRmHltSshiQHEGmRKG3eJ9zEQCroGoQ1LJKrchEh2rX7L3sASJMRayvslH6yNhRhrjFuVjwk4cCjPPMtcoY4e0dJFtBnCnBj88ac/0rUNG1H41swzUUxbo0Z+UQGLjCV4svTh8K2Biyq4IUg9Iv+XTBPC2NNMX0diKx+SUnXxWPyfugLIdHx8Bu0OxS8USbYs4nM7Z8TRShbk2OZQXx7XuiWgvaYOEcIB0Afq9A5/vXb5OvM1f1hIkS6zCl7x5iAOFyCgsKSJaVRtb/vBbEUlloXSRBKko2KfomIIRq0Q+p41wHJ8ffEjZSjjAQ/og8NeCm1ijk4pNqfyyG5ZFL/ycEsOuJCso0zPmIPBLpt+FfArIyc0LS6R8p3XYiq7h9+zls74p8P5WN64qArdjO11VM5IrfhKgda5QhYWx3XFM6SejputBK5Db2gfktj2MYWS7s2KywyBrdesjFot/MUQjUe7J7GCe5I4E8A4SD5dLdduXijsg4e7IbEYK4sh4Ux1g6iTsYX5LrgIvdLvTg1fJaN5Ma7EKpMRp8SbCVoyzz7KkNkqsmsVpI8WRseAyoN7a3fBNomOKRU5B/n1I77AcL8R2rLodUxb+1u9DSvzwNPDJfrj9V+fK+auxoZ0ly+ZPSPa0eD7ZAlDsOBd3xIdI/ODkTMVx8utjUK/PWOMFySuT+X/Y8HldQv6bInYVgW1+vnUto4895mNXbTj5MnlBq+KLKn+/7eMDrFo/IYVi6ogyyiKPPBVpMw9Mnp2RpouxhASsLiKS43b+XhDeXL1popyu2rBpguIc2TiJ9r+9Ke3fgPTg6CN9omaqpbPVllvXbO5WSPBFj065t9/zfRJgwBp4nO/kc/uK21l6doUQVlXQ3N7tWH1mw4QESb57uxYdTcAUUrQHQ2A5NvOATU7JmMVix7rbIAt2aLOULVGO5Ia2DXOLzYoGCzBQ6BYmrjOqm6mu+dl56uGlGZaQqo8mLAz8lNmI3CPOgYr6l5SokF/i9vHdCBnZTRcapFk914bNEm1SHYjCwLJli8N8a9y1PQW80HOrUA61RJVJFlUVTchKaYSsl7xns5tkGtfD5LY6AEC2xPkFZenEDdmc/buZZ0GQQsWRCyEsfOnI8eu61IQNuInJcUhoZT6zQSoOT5fou8Q2NpUfxN4twA0UystsKUd2jq0i5UGYEvJJw63IE6XyL1ItAnb8FqSqnPgnti3GWOS/enwx4wfrUyW9qKL+48RONXx+Vn4zeIx4ZFwNW5UGFemGGNa5bXUSvUZsQ9LEtmRIliTDVM5Zu8xYdESdNMnhEWJZMi+rx/Xz2HRMb8bE3aJ0KG/xcaifcPdyoCzZ+tSE2/snVj/nY+RP5cQutaDQlJnJ4oF6qxV9uzwY1Woz1TVw3jpbovxYtSBACHuXEcSSHE9FhGN4+25OgmeCG14xvRIT19knDVkpvRUpvpP5AyvLQ1wK+8Goax6mJQknV+6yF/1gz5tjoboXFMhdcyblPwrM/+GQC8MOI8P1ZCCbYXvy+HwdzGnCumbfP25VlHNBaxJ+8USSX3HqhU79kx4j3TJ2jch14LvYuVglGA7D6jMmpF/ajJ6fcNt5nt7V8HuBS5TmLK6KG5fDSvq/PCAJjcVGqucSQJBTi3BqSdyRdqIPQvDkJ0fGXf+xyodKv1gaqaI79HiGEggdxMaF7UY4LAyXpbcG7njYax5QnsPaGrBNjI7hcSdBGzYT+azPn8JdIFwmroFU7HjvEA9svy5Z750CJmov/lCqJYbSa7WyYR3GcnWG89RK+3I2sUecJou1qBzsau5YPd1G6HrszUP+Is6J8AM2eK9mA8d5+JGbWzpLCLsRLO4ZU4mi8P5Fev9knXIFk6gKK2PL6pr992/w/mT7yImT4IUfyUnHJGf4obXYLGxY2eVFcUCfrgwvKRYO3Vz8SHe0NlmGsRkUQuYx7u6mUCcT/yCJ95uHztuYSghTO1Ao2uDdhMSwgiNr4aLHC6vfhWjryT3raWqIezUOvY8qUUHOudkVCI5ojzeuTwnByPlCa94XtRmgzvYWowSxN3YsZK6LL9zzz6oZicziTMvy/p6ssJ9oIDvAob+AmYq+Ne+2PoyufgcKZNqLVBhMgUoG2VNjDQSShG7Whw2QrfyyNmPcrqDk8zGqOODUazt2soiCcuLdThk9aEfKiRmnIVt0UsJnAW7GSKf/9e8ULKZiLpClyqejsmktplpEaqlWlm2/iqOe+zuIWNXP2H04bSyW7h+7Uh6URZhTxV0dE4AgzGo7FoG7vQ2FrUGVnLMmMhOAU37fQr6v2L8pxSUgL8qCzwdTvFvvHXuHdNWqgGDjk0ATUtwzgt+68/eIIZQqIYd27EqdN/825HgFImPW/E+91yOt6SsyUlDVLKjbKHpYWJmeqXX3GGJdankyCNHZOLUEwrEgRlc88q5Y9knKPG2RqU/62/p2uXkw8zvkBbHUr/XnAE9JDt8DDGdIjs3pXx9VC+XBZW8weWQlsr1z/uDC6tgYsRrZXS7jBeZJdJWlFygXFLqT2X5ytn6jDPclbBNIXEqvEL/XlE4SRI7lbGb7VomPm4GzwHwYq0J2qWrGmcI3WVozUA/5hNAeJNOy9J112VDW+jx3a2Nxr7YDCYkHl4nPuhu0q/ZEWssIUqJLLG+6Pe8Q9gxIzD2AlYLhS13eJSZx8m9rn2fIWbwb2tYg0oH59AW2k7/F+VLVR3IhUl0d1f2fpvMfHOjvbcHH0ixNmmbX4tXUULoYIBZfnOBdXaNOi5Bh7Y8SFpoz0du4WiKa3iX/n0YlzxYBrCgfhkPOKLaKsHaRKNtlzobT+7bQX+b3a4nL6acBYgxdfH4Ckaj/agtuOXr47qellVHZf4qZiwXAhpbNE9U+o9hAgK8phW3Da5912FBm8rKZz41Nm+Z7KeGZmo0a9LL98MwQYJ0VhLvI+WG2YqKma2Ii2y9mql5FGor1yZodZzDD5xJOCY0G5dZJO8pXrJgfc5qyS5R3npe4RDVY2WuOuDixMYm2KvizvXm2dH7s2ucM+rNooMU/K+HOlOgp0VOi/23ReSVKtrsWEOulFc4BjXMgqJo6eJWHSMYJh370pS9xWAu1LWqX08JtZqgdqf16/+qix+d4WCPNhncN47ENduvmC/+qLN+QYzuYQNMaZB14Zx/+NAfxIbKxU/xroeJ11EqFRDabMMDnmgYRLRVl9FgRrbLwQpXReExGvfd85ShRFsek892VzyEXbRGO3mvg+QW9LXcyO0REdPiwr/NX3844GZjZ5e4s6oAictXCJiN/XQqM06bzh+N9zgEAmeumLnRxGniZn4muAMHgLCi3gDaoWFwn2Gs1ELHU/Ko+XVVdFKMlfvfkOnhTXLWN38MjlCjBjxV9b15dcGKGdIn4l4VqsWTHE29kifjhiIfaGjDaUz5ahzVRxZgj5xrntyZGT++DcHQcAkTO1pJULkjiioiWakocWYVX0Wm1YJ4v2UZWFn7NsgCj4HJttNvCSkommQsQQDrqL/grVyYV8cXQgr/15mui68gxvke+2oWOyYOs2DUnm5DIEn/hLyJ6VwG5OwnGDcyLgKn8cJRaVqKkGEwZMrFXTEs1ZCOH8w9Qv90JazfKLFEYGDvkEA8wS22FG1/gY+qXIpIZXBJW9k34dJmb7DG7IAR3C3Z9eVbDHAR7liw/SPZd0PzdKFUn/DWT/GgkttGAMtlMOhicjSeylOiPXhBZpEJ+VVsa8udyMF/Vj0beF4fnE66z8EQRybvJpP+1Ey/jr0tr6bA7C0UDhXhNTeO/hrJSFJhFCK1ixCbbwlFhyT6VbpKUGEMPQlTOImQK4Kzt+yCID5eI71OO/53SmCXgzuQBpyDihr2EB0FshmDdIGV3CSUQGN5LJFeB7WoKQ4UZRFBZSgoaANvSbqFh2EUvzgiKWW8fehn5ZbWFefsK8US5VGs2LQsQpXufruGrIRsIiW6TWgH/tlXRMDxNPTKcJRkGAOAa8nq5XqJj2SBpNaQDtyIxeOYPJsv8km4rJQXDQMNE1hP9EsvZF+Rml3/W1ZYXLEu4qvr0CwLCm3fmBbEaJRrYvXVyA1ZPDoFkWTpyqCemRE+JnhL9H4lGqurx2OFPsV85WxqyJ1eNrk8TYr/yQV9vaZWNTt6jhy+zi0ODCj8rPsgdvvIcMwcvJN+/avVnP3Pm7OjjLcIi668zsMd8MNeH53muleD+my7jBN5xb/Wa+tzbky5mSeaI1LyW4XfzH3/KHb3r0Ox+dHHCuGULxmjIldAJZxGWerjGZunUoKlB/8YgJVI0IEUIaXyqZbDXc6vcdHsNokf4wF7NcI6IwmXoXMroozMyVUuxzfkOu46i4hQGmoYBNzUooBXLr07kbvkNN/WVePOislTLoFnGnqYClAq386yg0NSvuO/PexWke19lN1ACOf5JOr1kl607o66qWWg4GFLNd6mHn7cqrVQJQWT3XMtzbcneNPMr0LuHv05QVRl/B/K+5GwTbUGGalAgFUt0siDCEL+DwojQJCzL5rNs/rKFsGkDNAekVieLweBTCpz0dnZxi7Ni4h5t7zHP1l7MUkKWIIYu3KOISSkI3NLtScwqMFTNR5fcHlHwgXpIGVDv+XXAABiphsPZetXVXJ0BhTwpdozdp06r4bP5a1XxKgzVgLwkTgMut9oInwXJ2TxQv7A2ahAxmOHNQzrFNgApJokJqr2Tkvyohzy66dZR5MYw7suVcwl6yDJCO1PJ6g0XawpTWIcjamdnAyjyyMISDV8IWaFjs4OjDinFDje/DJAfVLI6oVWElCq8ODgrSqzN5HfAqHMsVwTCkWvJ7z7nxsuiAUgwYml3elt4EuFXJhguVlAYu71PEd6skmJgvOOacjc/p/+0i+ZMQ94W/xpdfThmunZkFHA2yJCDCAzMiCA1/+sSI3eWc3z5q8gOA2MlCofbtvxsJ+vzfXOMEl0ZW4ZomkXQ25nKq55b4CRvcU3mvtR58oMSf8tyPANda4W19uUCzgq249rEz4NESP8sy0C9aIDy188g7xO+DBSnKbxi4u6B7fcWxsmRzjD83u0tmYLM9wXwNkiA5bKdgl6Rz6zXuYklXUzSmhU5UG4GjAAUAfpUH956dBfyLYl8mW+bicCU8AILeYmTyulOd/sg9eEh48S7rs5pWxKtxs8D0pgVyD0lkAgdJwlCIKU00l4tgWyQDPQT2zvhbFkUTp4/AunHSy4FcBm02hETS2tqZ0dmweFlkohaeLaEwOQBuWGSXyHHOVyifvKdEPfOp7fLbvwg+69J1uQCfnOBUe2wwAwCdobtOU3ujqzYnatGYYHTloAGWx2WfT03nw37/PYcqnphDEOVQy1+LiPyFb1m84CSWGOg5A9AdslslH26zqoGdimxulAsXZgpeC4OeoiqzUbh09triEb2ZRTd8eBoQnVzHaniuUX9vlRJ5BabPb+9aeCJ0A/2UJ+zmjpHRBKs/AmtKuHg6SOGvaS65xRtiVWpm6mWHH3XxQZLjRxH7chpAp9zVVCMKt01u94AIO967jsZGB/N209Kwfhe7cY9l3jl/lkAY8m8uvXQGoN96xVdMfparq7THUCy6/capf/irfPFnGcn1JFzPu05kd68rRVTg6YG/TcNasuR0h0mrMv0HPeb+iHHFGQKMgWZgkxBpiBTkCnIFGQKMgWZgkxBpiBTkCnIFOQ/guAYjmHbHebbzQ2TH3OheB4ywVp/9B17i8Bzz5Cc9sNRep+Iodkq7p63H+XkP/P4yX/BIy7/OxHGUa5rhDttbLjyv1DjsZoSZTbDpixNYIzeKfUtfrii1NJiaS49U120J1dLbgPKJP7sKFu0Z/Cv608UXMm8cy1MC5Ym0IeOcrrV2mvkSrLNkIv3A611e6mCpzk2VjYNeJIhNGc82t/zPUUA8hvqZnjQsH/U0foWVxa/sTM+Mxu8koY3hdbm9uS3lR3Q3CmjOTh5j3rNANxFGfXihcEKzMP7irWzucuOpjY+lQrt0rF3WBitVqxdhA2kGy10Y3s8dvRWQUrnvasFRrVSY5PR+sN9U1Cultbhfmk6SEXVWjqy6abPpWIJYtRWpOYeLiXD7w2r3dO7SK9KNQnX0yCuL6LNScMwj33sFehzT7bbHdnnMUOH2d/hLaG1R3vyfbUW83Ys+elt0UBeahtAJuIT4r23YYfmY/eiStI4iB4+GQiCl92KwsDmb7dehtsuN/CkenKklgrfT6LJGL1+9N4BECW+BVJfpw+FMIZUt2Kz/LKBRnIzOcl+9QAyIgxqlPE6djLiYOLiC6mIli6rHSQuD+NmWy6lDIcPA7n4BzlPl3mejAnUvoriZfV85PLhhSjkGGlWQwhItS/hfuz2HIr6ifxD83Dg4pJayC9akvd2RV46cjStZitatBcm1eamPjDd8tNYCv/MIlaKE6FGhKQD8giwLFKzLxfbq1m9BSkIJ5pJ3CaZFY2NMccznsbfAQuWGWU/X7a8jhdRGANFYCQbK9sSqcIcIj7GP/jdaXb5YYWmx7zA1k1UkMwL6HUNdQ5IiXI+y/Wd/dsVGd4MkzUfJuMX79Nado5Q/aYRBak+j0EnBZXJPE9YxnppX0oIE+uLPBTGjYUKcbbm2HGdRgn3zuMiwvUqrPlSal/DmlI+29BCHNe5VWDebbY0xt5scSblVzYfFLKxF+RNkSoU6/V3mzLnyXad5ILHDl7OQZ8/ep7jULN685fvENukYDhT7wvkpsvrSm6ZnMx9RuBb+XkYPt5sosytt1Wn8a7+RVEsq1em/MPQ4s4myj4ttlJj0neHpWn2u/XEHuJ8/HOLU7r0n3oaAzvTkV1tfXHK+MW2ZupJEck8sr/XrJ0s6qSca7/B/U4uPPBPkWY7Fri5c0xe8+iDEOxxum+YKEcZEfeDoT7YabKYamfXkASNu8zdp1MuUq7uLwzl4gEUBoPzCW6vI8eU6dmcgFeAYSJAAHJnZtSRm8zE76hwv2Y1AMtyPWQ7Hz75B4LW++T2GkRQ7OZ0S6w0K3d8bjceMxuDm7I9acjScRkYR1N3dZqm1DMvm12H5dLhYY8vz+RJw4qS4t2pl7qTz1qfL1gwuIH5OcD4S2TojMjaOBqXcD1QGAVSkWIFJA6wvFMyjKxlB0epyz/PbVlLqy6cxbq8r6VjL7pqEyOu/Crbmlt4XDLEL1FqHD2aWJpDjxe67jg3M4a3ML7C8Y70WEKb1vYJJG+kwX3HvBUaY6YukQ5CPW+isXiqyGG7a23jAhuuvV5pSLL7H8C+prBo3/LmrUX+jfW+AS11fVwMQRy+tLEYA6u24iRrXv878m65dEdoEKetIUUi0bmWKyB5kuF+TROyXiwBBroXBgiNConIHV/cXOaPfoWhGQB5i9kE0XpRh+9tMbq+g3eqZdVk27mE4seGequ1G2sd897yBFUCumJhk13ALnWHoYJU4Xm3DrEmP7+n7Oa4wX515BOO2IG3tAfRa0D8uXIpYDSa0sCCfo3LoWFINME6fbvW2AXk7nSdItJq+aHqMMT5nZoy9wp8hK6wBujYLAkEH2+Pbim35i0IYxvxAiwDvoKmtlIyvUykivIRnHeVJ8r/tCXMVuhNgLC0b7bXzta+M6cfY7kqO1WTnq9p6BuWzZ6x1/tMzUg9qAdRRz0u7ljY0rgeXXLlm2tHeqLc679lMU4ZYYvp/rBKDkEAxgu6uQxGLSbBnooOgzOMqc7mXPuWy4Q5zUyDDSnN+tS/A9id+YpJ0l+8PSkFBv0gwhUbE6faRcN2bVWGhmnv/24SkwFFHbq8tKkzByfdH95kVNB6Tl2pkFdq0sdceFAsfHTSHTy+7QSJciwb+NH40duc20JualyEuHXW/gH7ZaSqkxFSfjjP7neRkMPqlzVEVC+LwFZGZkHbNB/q9LiN5tjjabxzTK0eCo/J5gdxiGKSVl8uJLJ7i5Z/wjYauy2DEJA431Z9ATluVaDsW9b+AtKxQNf0zDkzMgIbFcIR6SC1UeDMvEguNP/TRUPYhIMMKASfscz8zux623T3VveY9mA+fLWLnu9/a29EoOxvLEtDL8re4w5lhURyzP8iiw0knTWtionT9mnWIxbZqt1BurFfLKe150DFFnIKYyTW210txVyWgVrv3pZTrhp05DmubTfC4P0cnwNdzot494IZUKKtwJCBtKDJ6A6Ej+0rnt6/hdppmene0+/dcGblJ62390RNb10yXUHZkZCC8S1Dokv68sS6GyckN8HQHrBAhszE3WOMHO85/UabPID9bksL5S15oWigvs8aLX68iz7daPi+RPlFcUIXJGuL3SZ02TxPmBEZb6aDl/mhTTOfrFPIgIU2XnIDnyY4YF3YhPt5kFrRk56YkVLd3LFzrIKsJ09Pg8smW6WLdEq2EhIDazLm7E+3cy6aNP4SCeGzkx2y00H7swUsZdw9qX/tjZYQ9wS/WgizWK8BenQ2v0rYeYlWf9/+xqvkEZpiG9/hqkh9Wl9u0N9oXQhlJGarBYUUl03DsF6fgXnymUWgiy3l2q5yY5rKX/Lb47ZzV+GBaqJd9PbNsPGC4Z3Bkjbwjo9lZNhbzl5/12dJmNcsAmJf+rixhUaqptLpMCz9dsSfRzgZKL60rPqVyLj2Pk1dzR5aoOw9ljCjnLMaMg1E1htvuMvROwF4iZvHAPJbVjUTL+NJ2xFKSEedMYZpNIpgWYAszhybROCnWrt4LXnWNry9rYGMcn5drRPBnU8UeR42ZMh9KfsGHSb5pkjNOHEpwpnLolSmwsZywL9rKy6bXnnD4+HTS50/vt4BkAQsPKIO/s+YQ1tUuY80srD5W6EzOSIShEEs376XFnrtZ+sybK7lW0Y8NmE8A1YC+mNcJDQ1nR/kmv+EP4hORHC98zaJSHbFzy0hGd6810Bmd4HQ1vMosfKgXkyql70seMedDTPSI1yiBbOxGTUGTcnMMSfuFAsvBnZwWHj2b57c4axuw6Zo5QA8UTHcMGbZHjcvhH/kKs9ff6t717GZPCDN51tkehxYILamrAHyt6PvoK49ZMylVo8XjYP9EnT2n6W9+c6AUkg6YJutKZtllJDE8mba3+5v8uaBxLds9I3evKNUy2BV859/QrfjWmX2dlmg0y5z2Z8gXEOIlHDG6BlGkfkI5CTCh2/Q9S2t50qWuJKbTWKl1R8K7BSkUj9/OmZw5+wZw3yNYciEGXfz1bOFgippbeV4udMrNU7zLVdu3az9vd2fBTAS2PpWja+OLZnlD4czhOUWWbgmrKQdBJF7YIttdE8aa8nvCuHgkVdBEMxU8Gm0mWvIVdbqVps0ZD9LNlspst63OvPjDcHO0FbuQYNtPVK1TsuInle3O4ZdH0zPdTmNLufHAqHAzqPreT5CECo87LM/E4/aPPT1Pycyq7QXEl9j5aWA4SimvNq/TZZsLiwZm01Xa29AaV5+0pfF6PH08webkypSEWObd62a0/L01FPjbiqnGJHuJlyDJq6LNtrMPyBBqTA+Cnm4bcTdJzQQFR01maGg9BsEBoUPqR6038E67hj5MPkK1MbfjQh2ktSUd6tNh8gFdp1vxjMc6O5eAyxN3jG2t8UDd7jOfaMFV2KlLb7ujKaaQTYD7cCkfNmbvxcQs2ZMV3wxs3h7YTPXepC7qk5iTlvxju9NOi5svq3wZFt4MoA/0I6omtVWB2DX8h8yvj88VnM3jRWa/rc6oaQaw6iieJrnbXOqa3mLHbZu3Djlai5y5y/16Zq3vUuUB3vNEZPkCia4mttntR/ka9zeQUdrrOKorXUF1J7fONbNLS1HxjhWzA3comDcmr3Ln7ZJ+vWUc3/XvwtdVPiJ2bTXn62FbyDD3fLQPh5+dIXCumMwkqhfFjs8k31qN8nO4F1p/lkhcHdhuu0mFRp7h0YQO9Rmk0oBxjrzoDvRPkd+oZ//m0DwRJhC9kC077CcBY4zd1ibZhrvzXGO3L/dWWx39xM1lNP3N/F/bpBhbApZNWujdHvjUAPW1lCKdQLYdfHvNw5wnY+4auSGoa/xo6fwHzFwYcD3rjtfWFWTjOVYEY0NQtHAh4LTGeY8mTZaQbK8RWc31NkSObCsOr0wmP+w23FeOHq+1FNPH733WzmwfyJolG6yr1iE0aXhosSAp70j8x+HgOgsP4XabG8HzlPeuHeqVKm3lhqWavie9wgS6/JslcKRykefxNCsIjimaV1KVNbR4jBPdwfRHkRRA7MR15oH8gTldY8WVa/0tCUp98Lban9CyjBlwSicEeWcDVKaAkkMXQFdZ8AGs6XMRg845W5e970wbb1SeY7h4JDv5lAXeZ4IEtnczZqIBY2CzYKXSeuVY53rPv8/6nUL5Z7O9elYw+sFa76fqfE8N45tnjV2Oh6BUhY43GwMXzTpzYXRdhdaP9Ya/wqWXURFQ7Nq3HzNtbbulbHG+l4ZK/+pOQfq+HUGdpnA8xZE1vhbEK07jrJI5tIgH5fvy29OO2RWPFnk+X71h+tW1n6w7W//C1BLAwQUAAIACAAjXINFOp3ncEsAAABrAAAAGwAAAHVuaXZlcnNhbC91bml2ZXJzYWwucG5nLnhtbLOxr8jNUShLLSrOzM+zVTLUM1Cyt+PlsikoSi3LTC1XqACKAQUhQEmhEsg1QnDLM1NKMoBCBhYWCMGM1Mz0jBJbJQtDM7igPtBMAFBLAQIAABQAAgAIACNcg0Xpbttk5AMAAHQOAAAdAAAAAAAAAAEAAAAAAAAAAAB1bml2ZXJzYWwvY29tbW9uX21lc3NhZ2VzLmxuZ1BLAQIAABQAAgAIACNcg0WDj7/ycgQAAPoUAAAnAAAAAAAAAAEAAAAAAB8EAAB1bml2ZXJzYWwvZmxhc2hfcHVibGlzaGluZ19zZXR0aW5ncy54bWxQSwECAAAUAAIACAAjXINFBNhid7sCAABPCgAAIQAAAAAAAAABAAAAAADWCAAAdW5pdmVyc2FsL2ZsYXNoX3NraW5fc2V0dGluZ3MueG1sUEsBAgAAFAACAAgAI1yDRdpqQIhFBAAACxQAACYAAAAAAAAAAQAAAAAA0AsAAHVuaXZlcnNhbC9odG1sX3B1Ymxpc2hpbmdfc2V0dGluZ3MueG1sUEsBAgAAFAACAAgAI1yDRRSXirWaAQAAGgYAAB8AAAAAAAAAAQAAAAAAWRAAAHVuaXZlcnNhbC9odG1sX3NraW5fc2V0dGluZ3MuanNQSwECAAAUAAIACAAjXINFGtrqO6oAAAAfAQAAGgAAAAAAAAABAAAAAAAwEgAAdW5pdmVyc2FsL2kxOG5fcHJlc2V0cy54bWxQSwECAAAUAAIACAAjXINFlBOzImkAAABuAAAAHAAAAAAAAAABAAAAAAASEwAAdW5pdmVyc2FsL2xvY2FsX3NldHRpbmdzLnhtbFBLAQIAABQAAgAIAIOZ9UTOggk37AIAAIgIAAAUAAAAAAAAAAEAAAAAALUTAAB1bml2ZXJzYWwvcGxheWVyLnhtbFBLAQIAABQAAgAIACNcg0U129mtaAEAAPMCAAApAAAAAAAAAAEAAAAAANMWAAB1bml2ZXJzYWwvc2tpbl9jdXN0b21pemF0aW9uX3NldHRpbmdzLnhtbFBLAQIAABQAAgAIACNcg0XHsqZTCSUAAERSAAAXAAAAAAAAAAAAAAAAAIIYAAB1bml2ZXJzYWwvdW5pdmVyc2FsLnBuZ1BLAQIAABQAAgAIACNcg0U6nedwSwAAAGsAAAAbAAAAAAAAAAEAAAAAAMA9AAB1bml2ZXJzYWwvdW5pdmVyc2FsLnBuZy54bWxQSwUGAAAAAAsACwBJAwAARD4AAAAA"/>
  <p:tag name="ISPRING_RESOURCE_FOLDER" val="D:\RSWLecture\romi-rm\romi-rm-01-pengantar-july2014\"/>
  <p:tag name="ISPRING_PRESENTATION_PATH" val="D:\RSWLecture\romi-rm\romi-rm-01-pengantar-july2014.pptx"/>
  <p:tag name="ISPRING_PROJECT_FOLDER_UPDATED" val="1"/>
  <p:tag name="ISPRING_PRESENTATION_INFO" val="&lt;?xml version=&quot;1.0&quot; encoding=&quot;UTF-8&quot; standalone=&quot;no&quot; ?&gt;&#10;&lt;presentation&gt;&#10;&#10;  &lt;slides&gt;&#10;    &lt;slide duration=&quot;6199&quot; id=&quot;{77FC58E4-032A-46D5-B721-412C2D1F9127}&quot; pptId=&quot;2075&quot; transitionDuration=&quot;0&quot;/&gt;&#10;    &lt;slide duration=&quot;2939&quot; id=&quot;{C9F4E524-08CE-43E8-95C9-AD934404FD8E}&quot; pptId=&quot;2412&quot; transitionDuration=&quot;0&quot;/&gt;&#10;    &lt;slide duration=&quot;19026&quot; id=&quot;{EBDB7533-9CC7-4B81-8560-5D33E62DE4D6}&quot; pptId=&quot;2413&quot; transitionDuration=&quot;0&quot;/&gt;&#10;    &lt;slide duration=&quot;12031&quot; id=&quot;{1E3B3EED-33B5-4CB0-B206-E29DBFEDB63E}&quot; pptId=&quot;2091&quot; transitionDuration=&quot;0&quot;/&gt;&#10;    &lt;slide duration=&quot;6466&quot; id=&quot;{475B5CCE-EA69-4D54-A462-1A4E5EAD6E16}&quot; pptId=&quot;2363&quot; transitionDuration=&quot;0&quot;/&gt;&#10;    &lt;slide duration=&quot;13523&quot; id=&quot;{D6F19401-511B-44C0-8A60-0ECDB7572D4B}&quot; pptId=&quot;2421&quot; transitionDuration=&quot;0&quot;/&gt;&#10;    &lt;slide duration=&quot;1375&quot; id=&quot;{4BEB0920-B3F8-45BC-A7BB-03E6DF67FF1D}&quot; pptId=&quot;2414&quot; transitionDuration=&quot;0&quot;/&gt;&#10;    &lt;slide duration=&quot;1374&quot; id=&quot;{15F38E9C-5375-43C2-B478-D1768BAEF1FD}&quot; pptId=&quot;2415&quot; transitionDuration=&quot;0&quot;/&gt;&#10;    &lt;slide duration=&quot;47867&quot; id=&quot;{D993E9AD-6D7D-4B50-89B1-8BACACFD811E}&quot; pptId=&quot;1625&quot; transitionDuration=&quot;0&quot;/&gt;&#10;    &lt;slide duration=&quot;49540&quot; id=&quot;{B802034E-ADBF-462B-9B3A-B74F791DF343}&quot; pptId=&quot;2226&quot; transitionDuration=&quot;0&quot;/&gt;&#10;    &lt;slide duration=&quot;22795&quot; id=&quot;{223F1E19-30D7-487C-AC10-E2B7A1152A03}&quot; pptId=&quot;2266&quot; transitionDuration=&quot;0&quot;/&gt;&#10;    &lt;slide duration=&quot;5000&quot; id=&quot;{6E6CB1F0-67C4-4255-88CC-82F4B197C96C}&quot; pptId=&quot;1816&quot; transitionDuration=&quot;0&quot;/&gt;&#10;    &lt;slide duration=&quot;5000&quot; id=&quot;{0523A319-39A8-40A7-B036-2557866DEDED}&quot; pptId=&quot;1638&quot; transitionDuration=&quot;0&quot;/&gt;&#10;    &lt;slide duration=&quot;5000&quot; id=&quot;{B2098AA8-F537-4332-B92F-58230C741C21}&quot; pptId=&quot;2286&quot; transitionDuration=&quot;0&quot;/&gt;&#10;    &lt;slide duration=&quot;5000&quot; id=&quot;{A71C0FA3-99EC-4EF5-8FBA-890E7C13F903}&quot; pptId=&quot;2416&quot; transitionDuration=&quot;0&quot;/&gt;&#10;    &lt;slide duration=&quot;5000&quot; id=&quot;{948751CF-D70D-4677-B182-3DAA393B6846}&quot; pptId=&quot;2227&quot; transitionDuration=&quot;0&quot;/&gt;&#10;    &lt;slide duration=&quot;5000&quot; id=&quot;{5395AD2D-157C-4E89-8EAA-B6AC6E321139}&quot; pptId=&quot;2235&quot; transitionDuration=&quot;0&quot;/&gt;&#10;    &lt;slide duration=&quot;5000&quot; id=&quot;{20040398-AD81-41AD-B36F-CC5E88331123}&quot; pptId=&quot;2236&quot; transitionDuration=&quot;0&quot;/&gt;&#10;    &lt;slide duration=&quot;5000&quot; id=&quot;{06D61FA4-DA1C-45D8-890C-77C35A80B790}&quot; pptId=&quot;2237&quot; transitionDuration=&quot;0&quot;/&gt;&#10;    &lt;slide duration=&quot;5000&quot; id=&quot;{7C5428E5-96D9-4871-A869-1D371CAA6EE9}&quot; pptId=&quot;2238&quot; transitionDuration=&quot;0&quot;/&gt;&#10;    &lt;slide duration=&quot;11001&quot; id=&quot;{CCD5C5C7-09AA-41D8-BEAB-EBC485C874E0}&quot; pptId=&quot;2229&quot; transitionDuration=&quot;0&quot;/&gt;&#10;    &lt;slide duration=&quot;5000&quot; id=&quot;{3908B5A7-6CF1-47B8-8C31-7C5D63657E81}&quot; pptId=&quot;2021&quot; transitionDuration=&quot;0&quot;/&gt;&#10;    &lt;slide duration=&quot;5000&quot; id=&quot;{232850D1-D650-44CA-905A-63D880AAE08F}&quot; pptId=&quot;2417&quot; transitionDuration=&quot;0&quot;/&gt;&#10;    &lt;slide duration=&quot;5001&quot; id=&quot;{EC0ABB6B-0403-4ECD-A984-CF47A9FD5399}&quot; pptId=&quot;2283&quot; transitionDuration=&quot;0&quot;/&gt;&#10;    &lt;slide duration=&quot;5000&quot; id=&quot;{F32BBAB6-8DFE-41FC-B124-26D6EAD93329}&quot; pptId=&quot;2284&quot; transitionDuration=&quot;0&quot;/&gt;&#10;    &lt;slide duration=&quot;5000&quot; id=&quot;{99FCC083-8082-403C-A239-D455DB33409F}&quot; pptId=&quot;2285&quot; transitionDuration=&quot;0&quot;/&gt;&#10;    &lt;slide duration=&quot;5000&quot; id=&quot;{2856F347-D57F-4E07-8845-A60FA8B93E9A}&quot; pptId=&quot;2418&quot; transitionDuration=&quot;0&quot;/&gt;&#10;    &lt;slide duration=&quot;5000&quot; id=&quot;{CE65C410-BD4A-45EC-B5B4-EEDBA2C58DB4}&quot; pptId=&quot;1819&quot; transitionDuration=&quot;0&quot;/&gt;&#10;    &lt;slide duration=&quot;5000&quot; id=&quot;{F18CB14F-2801-4D10-8634-FE5D1B036E37}&quot; pptId=&quot;2222&quot; transitionDuration=&quot;0&quot;/&gt;&#10;    &lt;slide duration=&quot;5000&quot; id=&quot;{11AF8E0E-879B-49CD-879E-5B098C88CC7F}&quot; pptId=&quot;1818&quot; transitionDuration=&quot;0&quot;/&gt;&#10;    &lt;slide duration=&quot;5000&quot; id=&quot;{76F72DFF-F37C-4471-9EC0-466AF1A4AA6C}&quot; pptId=&quot;2269&quot; transitionDuration=&quot;0&quot;/&gt;&#10;    &lt;slide duration=&quot;5000&quot; id=&quot;{C9A0B3C2-6012-448F-AB43-6D697703E634}&quot; pptId=&quot;2263&quot; transitionDuration=&quot;0&quot;/&gt;&#10;    &lt;slide duration=&quot;5000&quot; id=&quot;{8F56B51E-9EB6-4788-90AB-5421FF7DEC67}&quot; pptId=&quot;2264&quot; transitionDuration=&quot;0&quot;/&gt;&#10;    &lt;slide duration=&quot;5000&quot; id=&quot;{5D45BD2C-A463-43DA-96ED-E77E5A8AE5A8}&quot; pptId=&quot;2265&quot; transitionDuration=&quot;0&quot;/&gt;&#10;    &lt;slide duration=&quot;5000&quot; id=&quot;{5A8C0FAB-F012-427C-AE1F-55037FAB0F9B}&quot; pptId=&quot;1817&quot; transitionDuration=&quot;0&quot;/&gt;&#10;    &lt;slide duration=&quot;5000&quot; id=&quot;{81D42C5A-E303-42DE-8802-1F4139E4006D}&quot; pptId=&quot;1887&quot; transitionDuration=&quot;0&quot;/&gt;&#10;    &lt;slide duration=&quot;5000&quot; id=&quot;{4B52C2CC-7FD1-4A74-8916-37F9CBBFD3B7}&quot; pptId=&quot;2179&quot; transitionDuration=&quot;0&quot;/&gt;&#10;    &lt;slide duration=&quot;5000&quot; id=&quot;{76F44A1C-471F-49D8-966F-5371E57E498B}&quot; pptId=&quot;2239&quot; transitionDuration=&quot;0&quot;/&gt;&#10;    &lt;slide duration=&quot;5000&quot; id=&quot;{7EC2B198-8F67-4A5C-9C21-685D5AC342D2}&quot; pptId=&quot;2261&quot; transitionDuration=&quot;0&quot;/&gt;&#10;    &lt;slide duration=&quot;5000&quot; id=&quot;{4E7C09BE-69B6-4DF9-BD36-E3B57F339C88}&quot; pptId=&quot;1806&quot; transitionDuration=&quot;0&quot;/&gt;&#10;  &lt;/slides&gt;&#10;&#10;  &lt;narration&gt;&#10;    &lt;videoTracks&gt;&#10;      &lt;videoTrack duration=&quot;6245&quot; muted=&quot;false&quot; slideId=&quot;{77FC58E4-032A-46D5-B721-412C2D1F9127}&quot; startTime=&quot;0&quot; stepIndex=&quot;0&quot; volume=&quot;1&quot;&gt;&#10;        &lt;file modifyTime=&quot;2014-12-03T04:34:40&quot; size=&quot;5558431&quot;&gt;&#10;          &lt;path full=&quot;D:\RSWLecture\romi-rm\romi-rm-01-pengantar-july2014\video\video1.mkv&quot; relative=&quot;romi-rm-01-pengantar-july2014\video\video1.mkv&quot; resource=&quot;video1.mkv&quot;/&gt;&#10;        &lt;/file&gt;&#10;        &lt;trim end=&quot;46&quot; start=&quot;0&quot;/&gt;&#10;        &lt;video height=&quot;480&quot; width=&quot;640&quot;/&gt;&#10;        &lt;audio channels=&quot;2&quot; sampleRate=&quot;44100&quot;/&gt;&#10;      &lt;/videoTrack&gt;&#10;      &lt;videoTrack duration=&quot;2966&quot; muted=&quot;false&quot; slideId=&quot;{C9F4E524-08CE-43E8-95C9-AD934404FD8E}&quot; startTime=&quot;0&quot; stepIndex=&quot;0&quot; volume=&quot;1&quot;&gt;&#10;        &lt;file modifyTime=&quot;2014-12-03T04:34:43&quot; size=&quot;2545229&quot;&gt;&#10;          &lt;path full=&quot;D:\RSWLecture\romi-rm\romi-rm-01-pengantar-july2014\video\video2.mkv&quot; relative=&quot;romi-rm-01-pengantar-july2014\video\video2.mkv&quot; resource=&quot;video2.mkv&quot;/&gt;&#10;        &lt;/file&gt;&#10;        &lt;trim end=&quot;27&quot; start=&quot;0&quot;/&gt;&#10;        &lt;video height=&quot;480&quot; width=&quot;640&quot;/&gt;&#10;        &lt;audio channels=&quot;2&quot; sampleRate=&quot;44100&quot;/&gt;&#10;      &lt;/videoTrack&gt;&#10;      &lt;videoTrack duration=&quot;19036&quot; muted=&quot;false&quot; slideId=&quot;{EBDB7533-9CC7-4B81-8560-5D33E62DE4D6}&quot; startTime=&quot;0&quot; stepIndex=&quot;0&quot; volume=&quot;1&quot;&gt;&#10;        &lt;file modifyTime=&quot;2014-12-03T04:35:03&quot; size=&quot;17064371&quot;&gt;&#10;          &lt;path full=&quot;D:\RSWLecture\romi-rm\romi-rm-01-pengantar-july2014\video\video3.mkv&quot; relative=&quot;romi-rm-01-pengantar-july2014\video\video3.mkv&quot; resource=&quot;video3.mkv&quot;/&gt;&#10;        &lt;/file&gt;&#10;        &lt;trim end=&quot;10&quot; start=&quot;0&quot;/&gt;&#10;        &lt;video height=&quot;480&quot; width=&quot;640&quot;/&gt;&#10;        &lt;audio channels=&quot;2&quot; sampleRate=&quot;44100&quot;/&gt;&#10;      &lt;/videoTrack&gt;&#10;      &lt;videoTrack duration=&quot;12055&quot; muted=&quot;false&quot; slideId=&quot;{1E3B3EED-33B5-4CB0-B206-E29DBFEDB63E}&quot; startTime=&quot;0&quot; stepIndex=&quot;0&quot; volume=&quot;1&quot;&gt;&#10;        &lt;file modifyTime=&quot;2014-12-03T04:35:15&quot; size=&quot;10684933&quot;&gt;&#10;          &lt;path full=&quot;D:\RSWLecture\romi-rm\romi-rm-01-pengantar-july2014\video\video4.mkv&quot; relative=&quot;romi-rm-01-pengantar-july2014\video\video4.mkv&quot; resource=&quot;video4.mkv&quot;/&gt;&#10;        &lt;/file&gt;&#10;        &lt;trim end=&quot;24&quot; start=&quot;0&quot;/&gt;&#10;        &lt;video height=&quot;480&quot; width=&quot;640&quot;/&gt;&#10;        &lt;audio channels=&quot;2&quot; sampleRate=&quot;44100&quot;/&gt;&#10;      &lt;/videoTrack&gt;&#10;      &lt;videoTrack duration=&quot;6485&quot; muted=&quot;false&quot; slideId=&quot;{475B5CCE-EA69-4D54-A462-1A4E5EAD6E16}&quot; startTime=&quot;0&quot; stepIndex=&quot;0&quot; volume=&quot;1&quot;&gt;&#10;        &lt;file modifyTime=&quot;2014-12-03T04:35:22&quot; size=&quot;7450863&quot;&gt;&#10;          &lt;path full=&quot;D:\RSWLecture\romi-rm\romi-rm-01-pengantar-july2014\video\video5.mkv&quot; relative=&quot;romi-rm-01-pengantar-july2014\video\video5.mkv&quot; resource=&quot;video5.mkv&quot;/&gt;&#10;        &lt;/file&gt;&#10;        &lt;trim end=&quot;19&quot; start=&quot;0&quot;/&gt;&#10;        &lt;video height=&quot;480&quot; width=&quot;640&quot;/&gt;&#10;        &lt;audio channels=&quot;2&quot; sampleRate=&quot;44100&quot;/&gt;&#10;      &lt;/videoTrack&gt;&#10;      &lt;videoTrack duration=&quot;13573&quot; muted=&quot;false&quot; slideId=&quot;{D6F19401-511B-44C0-8A60-0ECDB7572D4B}&quot; startTime=&quot;0&quot; stepIndex=&quot;0&quot; volume=&quot;1&quot;&gt;&#10;        &lt;file modifyTime=&quot;2014-12-03T04:35:36&quot; size=&quot;16031409&quot;&gt;&#10;          &lt;path full=&quot;D:\RSWLecture\romi-rm\romi-rm-01-pengantar-july2014\video\video6.mkv&quot; relative=&quot;romi-rm-01-pengantar-july2014\video\video6.mkv&quot; resource=&quot;video6.mkv&quot;/&gt;&#10;        &lt;/file&gt;&#10;        &lt;trim end=&quot;50&quot; start=&quot;0&quot;/&gt;&#10;        &lt;video height=&quot;480&quot; width=&quot;640&quot;/&gt;&#10;        &lt;audio channels=&quot;2&quot; sampleRate=&quot;44100&quot;/&gt;&#10;      &lt;/videoTrack&gt;&#10;      &lt;videoTrack duration=&quot;1381&quot; muted=&quot;false&quot; slideId=&quot;{4BEB0920-B3F8-45BC-A7BB-03E6DF67FF1D}&quot; startTime=&quot;0&quot; stepIndex=&quot;0&quot; volume=&quot;1&quot;&gt;&#10;        &lt;file modifyTime=&quot;2014-12-03T04:35:38&quot; size=&quot;1343048&quot;&gt;&#10;          &lt;path full=&quot;D:\RSWLecture\romi-rm\romi-rm-01-pengantar-july2014\video\video7.mkv&quot; relative=&quot;romi-rm-01-pengantar-july2014\video\video7.mkv&quot; resource=&quot;video7.mkv&quot;/&gt;&#10;        &lt;/file&gt;&#10;        &lt;trim end=&quot;6&quot; start=&quot;0&quot;/&gt;&#10;        &lt;video height=&quot;480&quot; width=&quot;640&quot;/&gt;&#10;        &lt;audio channels=&quot;2&quot; sampleRate=&quot;44100&quot;/&gt;&#10;      &lt;/videoTrack&gt;&#10;      &lt;videoTrack duration=&quot;1381&quot; muted=&quot;false&quot; slideId=&quot;{15F38E9C-5375-43C2-B478-D1768BAEF1FD}&quot; startTime=&quot;0&quot; stepIndex=&quot;0&quot; volume=&quot;1&quot;&gt;&#10;        &lt;file modifyTime=&quot;2014-12-03T04:35:39&quot; size=&quot;1629375&quot;&gt;&#10;          &lt;path full=&quot;D:\RSWLecture\romi-rm\romi-rm-01-pengantar-july2014\video\video8.mkv&quot; relative=&quot;romi-rm-01-pengantar-july2014\video\video8.mkv&quot; resource=&quot;video8.mkv&quot;/&gt;&#10;        &lt;/file&gt;&#10;        &lt;trim end=&quot;7&quot; start=&quot;0&quot;/&gt;&#10;        &lt;video height=&quot;480&quot; width=&quot;640&quot;/&gt;&#10;        &lt;audio channels=&quot;2&quot; sampleRate=&quot;44100&quot;/&gt;&#10;      &lt;/videoTrack&gt;&#10;      &lt;videoTrack duration=&quot;47867&quot; muted=&quot;false&quot; slideId=&quot;{D993E9AD-6D7D-4B50-89B1-8BACACFD811E}&quot; startTime=&quot;0&quot; stepIndex=&quot;0&quot; volume=&quot;1&quot;&gt;&#10;        &lt;file modifyTime=&quot;2014-12-03T04:36:27&quot; size=&quot;67646433&quot;&gt;&#10;          &lt;path full=&quot;D:\RSWLecture\romi-rm\romi-rm-01-pengantar-july2014\video\video9.mkv&quot; relative=&quot;romi-rm-01-pengantar-july2014\video\video9.mkv&quot; resource=&quot;video9.mkv&quot;/&gt;&#10;        &lt;/file&gt;&#10;        &lt;video height=&quot;480&quot; width=&quot;640&quot;/&gt;&#10;        &lt;audio channels=&quot;2&quot; sampleRate=&quot;44100&quot;/&gt;&#10;      &lt;/videoTrack&gt;&#10;      &lt;videoTrack duration=&quot;49543&quot; muted=&quot;false&quot; slideId=&quot;{B802034E-ADBF-462B-9B3A-B74F791DF343}&quot; startTime=&quot;0&quot; stepIndex=&quot;0&quot; volume=&quot;1&quot;&gt;&#10;        &lt;file modifyTime=&quot;2014-12-03T04:37:17&quot; size=&quot;72454065&quot;&gt;&#10;          &lt;path full=&quot;D:\RSWLecture\romi-rm\romi-rm-01-pengantar-july2014\video\video10.mkv&quot; relative=&quot;romi-rm-01-pengantar-july2014\video\video10.mkv&quot; resource=&quot;video10.mkv&quot;/&gt;&#10;        &lt;/file&gt;&#10;        &lt;trim end=&quot;3&quot; start=&quot;0&quot;/&gt;&#10;        &lt;video height=&quot;480&quot; width=&quot;640&quot;/&gt;&#10;        &lt;audio channels=&quot;2&quot; sampleRate=&quot;44100&quot;/&gt;&#10;      &lt;/videoTrack&gt;&#10;      &lt;videoTrack duration=&quot;22795&quot; muted=&quot;false&quot; slideId=&quot;{223F1E19-30D7-487C-AC10-E2B7A1152A03}&quot; startTime=&quot;0&quot; stepIndex=&quot;0&quot; volume=&quot;1&quot;&gt;&#10;        &lt;file modifyTime=&quot;2014-12-03T04:37:40&quot; size=&quot;32139743&quot;&gt;&#10;          &lt;path full=&quot;D:\RSWLecture\romi-rm\romi-rm-01-pengantar-july2014\video\video11.mkv&quot; relative=&quot;romi-rm-01-pengantar-july2014\video\video11.mkv&quot; resource=&quot;video11.mkv&quot;/&gt;&#10;        &lt;/file&gt;&#10;        &lt;video height=&quot;480&quot; width=&quot;640&quot;/&gt;&#10;        &lt;audio channels=&quot;2&quot; sampleRate=&quot;44100&quot;/&gt;&#10;      &lt;/videoTrack&gt;&#10;    &lt;/videoTracks&gt;&#10;  &lt;/narration&gt;&#10;&#10;&lt;/presentation&gt;&#10;"/>
  <p:tag name="ISPRING_SCORM_PASSING_SCORE" val="2.5000000000"/>
  <p:tag name="ISPRING_UUID" val="{ACADD28F-01A3-4C61-B698-57FA5F342C2A}"/>
  <p:tag name="ISPRING_RESOURCE_PATHS_HASH_PRESENTER" val="2619be89e314f9187bb886e3a48124c2ed376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21.661"/>
  <p:tag name="ISPRING_SLIDE_ID" val="{BBCD4538-F257-49C9-B162-2B4F9AE2521D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B802034E-ADBF-462B-9B3A-B74F791DF343}"/>
  <p:tag name="GENSWF_ADVANCE_TIME" val="49.54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90.447"/>
  <p:tag name="ISPRING_SLIDE_ID" val="{DC02C855-06A2-45AB-8710-EEE9DD8787F4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6E6CB1F0-67C4-4255-88CC-82F4B197C96C}"/>
  <p:tag name="GENSWF_ADVANCE_TIME" val="5"/>
  <p:tag name="ISPRING_CUSTOM_TIMING_US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A71C0FA3-99EC-4EF5-8FBA-890E7C13F903}"/>
  <p:tag name="GENSWF_ADVANCE_TIME" val="5"/>
  <p:tag name="ISPRING_CUSTOM_TIMING_US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40.812"/>
  <p:tag name="ISPRING_SLIDE_ID" val="{063AEC46-3F1F-49CF-8364-A1DE3BFB80B9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99.292"/>
  <p:tag name="ISPRING_SLIDE_ID" val="{238FB475-8C57-48D3-96B9-EA6133DD9C80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2.925"/>
  <p:tag name="ISPRING_SLIDE_ID" val="{0CC877EA-D353-442B-A6A9-EEF606444ACA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37.994"/>
  <p:tag name="ISPRING_SLIDE_ID" val="{FC26231F-F5C4-48AE-9FDE-61DBD34C23B0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32850D1-D650-44CA-905A-63D880AAE08F}"/>
  <p:tag name="GENSWF_ADVANCE_TIME" val="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7FC58E4-032A-46D5-B721-412C2D1F9127}"/>
  <p:tag name="GENSWF_ADVANCE_TIME" val="6.199"/>
  <p:tag name="ISPRING_CUSTOM_TIMING_USED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C0ABB6B-0403-4ECD-A984-CF47A9FD5399}"/>
  <p:tag name="GENSWF_ADVANCE_TIME" val="5.001"/>
  <p:tag name="TIMING" val="|0.001|1|1|1|1"/>
  <p:tag name="ISPRING_CUSTOM_TIMING_USE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32BBAB6-8DFE-41FC-B124-26D6EAD93329}"/>
  <p:tag name="GENSWF_ADVANCE_TIME" val="5"/>
  <p:tag name="TIMING" val="|0.001|1"/>
  <p:tag name="ISPRING_CUSTOM_TIMING_USE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99FCC083-8082-403C-A239-D455DB33409F}"/>
  <p:tag name="GENSWF_ADVANCE_TIME" val="5"/>
  <p:tag name="ISPRING_CUSTOM_TIMING_US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2856F347-D57F-4E07-8845-A60FA8B93E9A}"/>
  <p:tag name="GENSWF_ADVANCE_TIME" val="5"/>
  <p:tag name="ISPRING_CUSTOM_TIMING_US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CE65C410-BD4A-45EC-B5B4-EEDBA2C58DB4}"/>
  <p:tag name="GENSWF_ADVANCE_TIME" val="5"/>
  <p:tag name="ISPRING_CUSTOM_TIMING_USED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F18CB14F-2801-4D10-8634-FE5D1B036E37}"/>
  <p:tag name="GENSWF_ADVANCE_TIME" val="5"/>
  <p:tag name="ISPRING_CUSTOM_TIMING_US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1AF8E0E-879B-49CD-879E-5B098C88CC7F}"/>
  <p:tag name="GENSWF_ADVANCE_TIME" val="5"/>
  <p:tag name="ISPRING_CUSTOM_TIMING_USED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76F72DFF-F37C-4471-9EC0-466AF1A4AA6C}"/>
  <p:tag name="GENSWF_ADVANCE_TIME" val="5"/>
  <p:tag name="ISPRING_CUSTOM_TIMING_USED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C9A0B3C2-6012-448F-AB43-6D697703E634}"/>
  <p:tag name="GENSWF_ADVANCE_TIME" val="5"/>
  <p:tag name="ISPRING_CUSTOM_TIMING_USED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F56B51E-9EB6-4788-90AB-5421FF7DEC67}"/>
  <p:tag name="GENSWF_ADVANCE_TIME" val="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C9F4E524-08CE-43E8-95C9-AD934404FD8E}"/>
  <p:tag name="GENSWF_ADVANCE_TIME" val="2.939"/>
  <p:tag name="ISPRING_CUSTOM_TIMING_USED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D45BD2C-A463-43DA-96ED-E77E5A8AE5A8}"/>
  <p:tag name="GENSWF_ADVANCE_TIME" val="5"/>
  <p:tag name="ISPRING_CUSTOM_TIMING_USED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5A8C0FAB-F012-427C-AE1F-55037FAB0F9B}"/>
  <p:tag name="GENSWF_ADVANCE_TIME" val="5"/>
  <p:tag name="ISPRING_CUSTOM_TIMING_USED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81D42C5A-E303-42DE-8802-1F4139E4006D}"/>
  <p:tag name="GENSWF_ADVANCE_TIME" val="5"/>
  <p:tag name="TIMING" val="|0.001|1|1|1"/>
  <p:tag name="ISPRING_CUSTOM_TIMING_USED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B52C2CC-7FD1-4A74-8916-37F9CBBFD3B7}"/>
  <p:tag name="GENSWF_ADVANCE_TIME" val="5"/>
  <p:tag name="TIMING" val="|0.001|1|1|1"/>
  <p:tag name="ISPRING_CUSTOM_TIMING_USED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13.518"/>
  <p:tag name="ISPRING_SLIDE_ID" val="{EC1F5F7E-17D9-453A-A3BB-D52E315D5A93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159.822"/>
  <p:tag name="TIMING" val="|22.073|26.093|49.128|20.332|19.907"/>
  <p:tag name="ISPRING_SLIDE_ID" val="{14D0C389-71C8-4961-8825-146C4AD0769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E3B3EED-33B5-4CB0-B206-E29DBFEDB63E}"/>
  <p:tag name="GENSWF_ADVANCE_TIME" val="12.031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EBDB7533-9CC7-4B81-8560-5D33E62DE4D6}"/>
  <p:tag name="GENSWF_ADVANCE_TIME" val="19.026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D6F19401-511B-44C0-8A60-0ECDB7572D4B}"/>
  <p:tag name="GENSWF_ADVANCE_TIME" val="13.523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4BEB0920-B3F8-45BC-A7BB-03E6DF67FF1D}"/>
  <p:tag name="GENSWF_ADVANCE_TIME" val="1.37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" val="{15F38E9C-5375-43C2-B478-D1768BAEF1FD}"/>
  <p:tag name="GENSWF_ADVANCE_TIME" val="1.374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STOM_TIMING_USED" val="1"/>
  <p:tag name="GENSWF_ADVANCE_TIME" val="61.192"/>
  <p:tag name="ISPRING_SLIDE_ID" val="{8EEB9FF7-876D-4478-8FD3-92EECDCB290D}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66993</TotalTime>
  <Words>2167</Words>
  <Application>Microsoft Office PowerPoint</Application>
  <PresentationFormat>On-screen Show (4:3)</PresentationFormat>
  <Paragraphs>501</Paragraphs>
  <Slides>52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Calibri</vt:lpstr>
      <vt:lpstr>Constantia</vt:lpstr>
      <vt:lpstr>Times New Roman</vt:lpstr>
      <vt:lpstr>ＭＳ Ｐ明朝</vt:lpstr>
      <vt:lpstr>Arial</vt:lpstr>
      <vt:lpstr>Calibri Light</vt:lpstr>
      <vt:lpstr>ＭＳ Ｐゴシック</vt:lpstr>
      <vt:lpstr>Tahoma</vt:lpstr>
      <vt:lpstr>Office Theme</vt:lpstr>
      <vt:lpstr>Research Methodology</vt:lpstr>
      <vt:lpstr>Romi Satria Wahono</vt:lpstr>
      <vt:lpstr>PowerPoint Presentation</vt:lpstr>
      <vt:lpstr>PowerPoint Presentation</vt:lpstr>
      <vt:lpstr>PowerPoint Presentation</vt:lpstr>
      <vt:lpstr>Forum Diskusi</vt:lpstr>
      <vt:lpstr>Textbooks</vt:lpstr>
      <vt:lpstr>Course Outline</vt:lpstr>
      <vt:lpstr>1. Pengantar Penelitian</vt:lpstr>
      <vt:lpstr>1.1 Definisi Penelitian</vt:lpstr>
      <vt:lpstr>Mengapa Melakukan Penelitian?</vt:lpstr>
      <vt:lpstr>Apa Yang Dikejar di Penelitian?</vt:lpstr>
      <vt:lpstr>Bentuk Kontribusi Penelitian</vt:lpstr>
      <vt:lpstr>Apa itu Penelitian?</vt:lpstr>
      <vt:lpstr>Beberapa Kesalahan Pemahaman</vt:lpstr>
      <vt:lpstr>Karakter Peneliti</vt:lpstr>
      <vt:lpstr>1.2 Klasifikasi Penelitian</vt:lpstr>
      <vt:lpstr>Klasifikasi Penelitian</vt:lpstr>
      <vt:lpstr>1. Pendekatan</vt:lpstr>
      <vt:lpstr>2. Metode</vt:lpstr>
      <vt:lpstr>3. Jenis Kontribusi</vt:lpstr>
      <vt:lpstr>1.3 Gaya Penelitian Bidang Computing</vt:lpstr>
      <vt:lpstr>IEEE/ACM Computing Curricula 2005</vt:lpstr>
      <vt:lpstr>Information Systems vs Computer Science</vt:lpstr>
      <vt:lpstr>Information Systems vs Computer Science</vt:lpstr>
      <vt:lpstr>1.4 Kontribusi dan Orisinalitas</vt:lpstr>
      <vt:lpstr>Kontribusi dan Orisinalitas Penelitian</vt:lpstr>
      <vt:lpstr>Kontribusi dan Orisinalitas Penelitian</vt:lpstr>
      <vt:lpstr>Orisinalitas Penelitian</vt:lpstr>
      <vt:lpstr>Contoh Kontribusi pada Metode</vt:lpstr>
      <vt:lpstr>Contoh Kontribusi pada Masalah </vt:lpstr>
      <vt:lpstr>Contoh Kontribusi pada Masalah dan Metode</vt:lpstr>
      <vt:lpstr>Contoh Tanpa Kontribusi</vt:lpstr>
      <vt:lpstr>Kontribusi Penelitian</vt:lpstr>
      <vt:lpstr>Kontribusi Penelitian</vt:lpstr>
      <vt:lpstr>Kontribusi Penelitian</vt:lpstr>
      <vt:lpstr>Komparasi Level Penelitian D3/D4 vs S1 vs S2 vs S3</vt:lpstr>
      <vt:lpstr>Komparasi Level Penelitian D3/D4 vs S1 vs S2 vs S3</vt:lpstr>
      <vt:lpstr>Penelitian Yang Memiliki Kontribusi?</vt:lpstr>
      <vt:lpstr>Penelitian Yang Memiliki Kontribusi?</vt:lpstr>
      <vt:lpstr>The Illustrated Guide to a Ph.D (Might, 2010)</vt:lpstr>
      <vt:lpstr>The Illustrated Guide to a Ph.D (Might, 2010)</vt:lpstr>
      <vt:lpstr>The Illustrated Guide to a Ph.D (Might, 2010)</vt:lpstr>
      <vt:lpstr>The Illustrated Guide to a Ph.D (Might, 2010)</vt:lpstr>
      <vt:lpstr>The Illustrated Guide to a Ph.D (Might, 2010)</vt:lpstr>
      <vt:lpstr>The Illustrated Guide to a Ph.D (Might, 2010)</vt:lpstr>
      <vt:lpstr>The Illustrated Guide to a Ph.D (Might, 2010)</vt:lpstr>
      <vt:lpstr>The Illustrated Guide to a Ph.D (Might, 2010)</vt:lpstr>
      <vt:lpstr>The Illustrated Guide to a Ph.D (Might, 2010)</vt:lpstr>
      <vt:lpstr>Parameter Penelitian Yang Berkualitas</vt:lpstr>
      <vt:lpstr>Reference</vt:lpstr>
      <vt:lpstr>Reference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romi-rm-01-pengantar-july2014</dc:title>
  <dc:creator>Romi Satria Wahono</dc:creator>
  <cp:lastModifiedBy>Romi Satria Wahono</cp:lastModifiedBy>
  <cp:revision>6970</cp:revision>
  <cp:lastPrinted>2013-07-31T08:49:05Z</cp:lastPrinted>
  <dcterms:created xsi:type="dcterms:W3CDTF">1601-01-01T00:00:00Z</dcterms:created>
  <dcterms:modified xsi:type="dcterms:W3CDTF">2015-07-08T15:57:16Z</dcterms:modified>
</cp:coreProperties>
</file>